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theme/themeOverride2.xml" ContentType="application/vnd.openxmlformats-officedocument.themeOverride+xml"/>
  <Override PartName="/ppt/tags/tag3.xml" ContentType="application/vnd.openxmlformats-officedocument.presentationml.tags+xml"/>
  <Override PartName="/ppt/theme/themeOverride3.xml" ContentType="application/vnd.openxmlformats-officedocument.themeOverride+xml"/>
  <Override PartName="/ppt/tags/tag4.xml" ContentType="application/vnd.openxmlformats-officedocument.presentationml.tags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ags/tag5.xml" ContentType="application/vnd.openxmlformats-officedocument.presentationml.tags+xml"/>
  <Override PartName="/ppt/theme/themeOverride6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sldIdLst>
    <p:sldId id="256" r:id="rId2"/>
    <p:sldId id="263" r:id="rId3"/>
    <p:sldId id="258" r:id="rId4"/>
    <p:sldId id="1657" r:id="rId5"/>
    <p:sldId id="1631" r:id="rId6"/>
    <p:sldId id="280" r:id="rId7"/>
    <p:sldId id="1660" r:id="rId8"/>
    <p:sldId id="1686" r:id="rId9"/>
    <p:sldId id="1688" r:id="rId10"/>
    <p:sldId id="1632" r:id="rId11"/>
    <p:sldId id="1689" r:id="rId12"/>
    <p:sldId id="1633" r:id="rId13"/>
    <p:sldId id="1687" r:id="rId14"/>
    <p:sldId id="1685" r:id="rId15"/>
    <p:sldId id="1630" r:id="rId16"/>
    <p:sldId id="261" r:id="rId17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FE6FF"/>
    <a:srgbClr val="B2E8E7"/>
    <a:srgbClr val="68CFF4"/>
    <a:srgbClr val="FFEED5"/>
    <a:srgbClr val="FFC9C9"/>
    <a:srgbClr val="FFBF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F4B3B2-0D5C-4D7A-9BA2-1FA5874EC695}" type="datetimeFigureOut">
              <a:rPr lang="zh-CN" altLang="en-US" smtClean="0"/>
              <a:t>2021/12/23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506AF3-372C-48C3-BE43-EF3256E2D1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3147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副标题 2">
            <a:extLst>
              <a:ext uri="{FF2B5EF4-FFF2-40B4-BE49-F238E27FC236}">
                <a16:creationId xmlns:a16="http://schemas.microsoft.com/office/drawing/2014/main" id="{A9E06819-6801-4ABE-AAE3-4D09721031C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319" y="2390775"/>
            <a:ext cx="2895362" cy="673058"/>
          </a:xfrm>
        </p:spPr>
        <p:txBody>
          <a:bodyPr anchor="b">
            <a:normAutofit/>
          </a:bodyPr>
          <a:lstStyle>
            <a:lvl1pPr marL="0" marR="0" indent="0" algn="ctr" defTabSz="914354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bg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 marL="0" marR="0" lvl="0" indent="0" algn="ctr" defTabSz="914354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Click to edit Master subtitle style</a:t>
            </a:r>
          </a:p>
        </p:txBody>
      </p:sp>
      <p:sp>
        <p:nvSpPr>
          <p:cNvPr id="35" name="标题 1">
            <a:extLst>
              <a:ext uri="{FF2B5EF4-FFF2-40B4-BE49-F238E27FC236}">
                <a16:creationId xmlns:a16="http://schemas.microsoft.com/office/drawing/2014/main" id="{453665F4-34D7-407B-8348-03591EE971B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37255" y="3098048"/>
            <a:ext cx="3317489" cy="731278"/>
          </a:xfrm>
        </p:spPr>
        <p:txBody>
          <a:bodyPr wrap="none" anchor="t">
            <a:norm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42" name="文本占位符 13">
            <a:extLst>
              <a:ext uri="{FF2B5EF4-FFF2-40B4-BE49-F238E27FC236}">
                <a16:creationId xmlns:a16="http://schemas.microsoft.com/office/drawing/2014/main" id="{B9BFAFE0-9C6D-4F18-997C-456DE46824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75765" y="4532226"/>
            <a:ext cx="1640469" cy="23676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43" name="文本占位符 13">
            <a:extLst>
              <a:ext uri="{FF2B5EF4-FFF2-40B4-BE49-F238E27FC236}">
                <a16:creationId xmlns:a16="http://schemas.microsoft.com/office/drawing/2014/main" id="{C25E676A-0D94-4AF6-9F8F-F3F08C6AD0E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275765" y="4789401"/>
            <a:ext cx="1640469" cy="23676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5278872" y="4010128"/>
            <a:ext cx="4516978" cy="761354"/>
          </a:xfrm>
        </p:spPr>
        <p:txBody>
          <a:bodyPr wrap="none" anchor="b">
            <a:normAutofit/>
          </a:bodyPr>
          <a:lstStyle>
            <a:lvl1pPr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278872" y="4889047"/>
            <a:ext cx="4516978" cy="1248228"/>
          </a:xfrm>
        </p:spPr>
        <p:txBody>
          <a:bodyPr wrap="none" anchor="t">
            <a:normAutofit/>
          </a:bodyPr>
          <a:lstStyle>
            <a:lvl1pPr marL="0" indent="0">
              <a:buNone/>
              <a:defRPr sz="1100">
                <a:solidFill>
                  <a:schemeClr val="bg1">
                    <a:lumMod val="50000"/>
                  </a:schemeClr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924" y="1"/>
            <a:ext cx="10850563" cy="1028699"/>
          </a:xfrm>
        </p:spPr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669924" y="1123950"/>
            <a:ext cx="10850563" cy="5019675"/>
          </a:xfrm>
        </p:spPr>
        <p:txBody>
          <a:bodyPr/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2021/12/23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967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2021/12/23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8174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4547972" y="2672365"/>
            <a:ext cx="3096055" cy="961423"/>
          </a:xfrm>
          <a:noFill/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4441754" y="4094916"/>
            <a:ext cx="3308491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zh-CN" altLang="en-US" sz="16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4441754" y="4402634"/>
            <a:ext cx="3308491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zh-CN" altLang="en-US" sz="16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2021/12/23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1CE4C721-2D75-41D8-BFEE-B0F318DF7A48}"/>
              </a:ext>
            </a:extLst>
          </p:cNvPr>
          <p:cNvCxnSpPr/>
          <p:nvPr userDrawn="1"/>
        </p:nvCxnSpPr>
        <p:spPr>
          <a:xfrm>
            <a:off x="669925" y="1028700"/>
            <a:ext cx="10850563" cy="0"/>
          </a:xfrm>
          <a:prstGeom prst="line">
            <a:avLst/>
          </a:prstGeom>
          <a:ln>
            <a:solidFill>
              <a:srgbClr val="FFBF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50" r:id="rId3"/>
    <p:sldLayoutId id="2147483654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rgbClr val="FFBF6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89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422" userDrawn="1">
          <p15:clr>
            <a:srgbClr val="F26B43"/>
          </p15:clr>
        </p15:guide>
        <p15:guide id="4" pos="7257" userDrawn="1">
          <p15:clr>
            <a:srgbClr val="F26B43"/>
          </p15:clr>
        </p15:guide>
        <p15:guide id="5" orient="horz" pos="648" userDrawn="1">
          <p15:clr>
            <a:srgbClr val="F26B43"/>
          </p15:clr>
        </p15:guide>
        <p15:guide id="6" orient="horz" pos="712" userDrawn="1">
          <p15:clr>
            <a:srgbClr val="F26B43"/>
          </p15:clr>
        </p15:guide>
        <p15:guide id="7" orient="horz" pos="3931" userDrawn="1">
          <p15:clr>
            <a:srgbClr val="F26B43"/>
          </p15:clr>
        </p15:guide>
        <p15:guide id="8" orient="horz" pos="38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ltynb.cn/" TargetMode="Externa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8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&#39033;&#30446;&#23618;&#27425;&#32467;&#26500;&#22270;-B.png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>
            <a:extLst>
              <a:ext uri="{FF2B5EF4-FFF2-40B4-BE49-F238E27FC236}">
                <a16:creationId xmlns:a16="http://schemas.microsoft.com/office/drawing/2014/main" id="{EF76E63E-E403-430E-8E80-875CB89315E3}"/>
              </a:ext>
            </a:extLst>
          </p:cNvPr>
          <p:cNvSpPr/>
          <p:nvPr/>
        </p:nvSpPr>
        <p:spPr>
          <a:xfrm rot="3886894">
            <a:off x="6606575" y="1336075"/>
            <a:ext cx="1244251" cy="1244251"/>
          </a:xfrm>
          <a:prstGeom prst="ellipse">
            <a:avLst/>
          </a:prstGeom>
          <a:gradFill flip="none" rotWithShape="1">
            <a:gsLst>
              <a:gs pos="0">
                <a:srgbClr val="F3EBF9"/>
              </a:gs>
              <a:gs pos="100000">
                <a:srgbClr val="DDF0FF"/>
              </a:gs>
            </a:gsLst>
            <a:lin ang="6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DE6B47BF-8866-41E7-AE9D-51B03F93E4EF}"/>
              </a:ext>
            </a:extLst>
          </p:cNvPr>
          <p:cNvSpPr/>
          <p:nvPr/>
        </p:nvSpPr>
        <p:spPr>
          <a:xfrm>
            <a:off x="4375727" y="1913515"/>
            <a:ext cx="3440546" cy="3440546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rgbClr val="FFAFA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11D1B76A-888F-4AF3-B049-721EBCF92D39}"/>
              </a:ext>
            </a:extLst>
          </p:cNvPr>
          <p:cNvSpPr/>
          <p:nvPr/>
        </p:nvSpPr>
        <p:spPr>
          <a:xfrm>
            <a:off x="4207163" y="1744951"/>
            <a:ext cx="3777674" cy="3777674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5252F0F3-EE1A-4A6D-976C-58330B7CE3C9}"/>
              </a:ext>
            </a:extLst>
          </p:cNvPr>
          <p:cNvSpPr/>
          <p:nvPr/>
        </p:nvSpPr>
        <p:spPr>
          <a:xfrm>
            <a:off x="4071288" y="1609076"/>
            <a:ext cx="4049425" cy="4049425"/>
          </a:xfrm>
          <a:prstGeom prst="ellipse">
            <a:avLst/>
          </a:prstGeom>
          <a:noFill/>
          <a:ln>
            <a:solidFill>
              <a:srgbClr val="FFC00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04908982-F3B6-4D9D-A5BA-5504D29B03B4}"/>
              </a:ext>
            </a:extLst>
          </p:cNvPr>
          <p:cNvSpPr/>
          <p:nvPr/>
        </p:nvSpPr>
        <p:spPr>
          <a:xfrm>
            <a:off x="3916218" y="1454006"/>
            <a:ext cx="4359565" cy="4359565"/>
          </a:xfrm>
          <a:prstGeom prst="ellipse">
            <a:avLst/>
          </a:prstGeom>
          <a:noFill/>
          <a:ln>
            <a:solidFill>
              <a:srgbClr val="FFC000">
                <a:alpha val="1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7E00A6E-931A-40AC-943F-33DE73423EFE}"/>
              </a:ext>
            </a:extLst>
          </p:cNvPr>
          <p:cNvSpPr/>
          <p:nvPr/>
        </p:nvSpPr>
        <p:spPr>
          <a:xfrm>
            <a:off x="0" y="3771900"/>
            <a:ext cx="2533650" cy="3086100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26852" r="676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702E57C5-3FA3-4520-AB8D-1F1A5572356C}"/>
              </a:ext>
            </a:extLst>
          </p:cNvPr>
          <p:cNvSpPr/>
          <p:nvPr/>
        </p:nvSpPr>
        <p:spPr>
          <a:xfrm rot="3886894">
            <a:off x="9658000" y="3752500"/>
            <a:ext cx="1782079" cy="1782079"/>
          </a:xfrm>
          <a:prstGeom prst="ellipse">
            <a:avLst/>
          </a:prstGeom>
          <a:gradFill flip="none" rotWithShape="1">
            <a:gsLst>
              <a:gs pos="0">
                <a:srgbClr val="E8D9F3">
                  <a:alpha val="43000"/>
                </a:srgbClr>
              </a:gs>
              <a:gs pos="100000">
                <a:srgbClr val="C9E8FF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32D5482-337E-4D29-9C9E-9178CEBDE968}"/>
              </a:ext>
            </a:extLst>
          </p:cNvPr>
          <p:cNvSpPr/>
          <p:nvPr/>
        </p:nvSpPr>
        <p:spPr>
          <a:xfrm>
            <a:off x="0" y="0"/>
            <a:ext cx="3925824" cy="2857500"/>
          </a:xfrm>
          <a:prstGeom prst="rect">
            <a:avLst/>
          </a:pr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r="23777" b="253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26C387B-2762-470C-9CFD-FDDEB7A043FF}"/>
              </a:ext>
            </a:extLst>
          </p:cNvPr>
          <p:cNvSpPr/>
          <p:nvPr/>
        </p:nvSpPr>
        <p:spPr>
          <a:xfrm>
            <a:off x="9353550" y="0"/>
            <a:ext cx="2838450" cy="2743200"/>
          </a:xfrm>
          <a:prstGeom prst="rect">
            <a:avLst/>
          </a:pr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423" b="1632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40BA442B-77A1-4FAF-AAF3-D1277855B79D}"/>
              </a:ext>
            </a:extLst>
          </p:cNvPr>
          <p:cNvSpPr/>
          <p:nvPr/>
        </p:nvSpPr>
        <p:spPr>
          <a:xfrm rot="3886894">
            <a:off x="8911627" y="4790438"/>
            <a:ext cx="1244251" cy="1244251"/>
          </a:xfrm>
          <a:prstGeom prst="ellipse">
            <a:avLst/>
          </a:prstGeom>
          <a:gradFill flip="none" rotWithShape="1">
            <a:gsLst>
              <a:gs pos="0">
                <a:srgbClr val="FDF0DF">
                  <a:alpha val="18000"/>
                </a:srgbClr>
              </a:gs>
              <a:gs pos="100000">
                <a:srgbClr val="DAEFC3"/>
              </a:gs>
            </a:gsLst>
            <a:lin ang="6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9B724C04-B8E6-432B-A452-0492DA3BA404}"/>
              </a:ext>
            </a:extLst>
          </p:cNvPr>
          <p:cNvSpPr/>
          <p:nvPr/>
        </p:nvSpPr>
        <p:spPr>
          <a:xfrm rot="3886894">
            <a:off x="1729776" y="3011662"/>
            <a:ext cx="1244251" cy="1244251"/>
          </a:xfrm>
          <a:prstGeom prst="ellipse">
            <a:avLst/>
          </a:prstGeom>
          <a:gradFill flip="none" rotWithShape="1">
            <a:gsLst>
              <a:gs pos="0">
                <a:srgbClr val="FFD9D9"/>
              </a:gs>
              <a:gs pos="100000">
                <a:srgbClr val="FFF0C1"/>
              </a:gs>
            </a:gsLst>
            <a:lin ang="6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BBC9424C-84E0-42B4-B46A-B75CA68A98E4}"/>
              </a:ext>
            </a:extLst>
          </p:cNvPr>
          <p:cNvSpPr/>
          <p:nvPr/>
        </p:nvSpPr>
        <p:spPr>
          <a:xfrm>
            <a:off x="5810250" y="5791200"/>
            <a:ext cx="2609850" cy="1066800"/>
          </a:xfrm>
          <a:prstGeom prst="rect">
            <a:avLst/>
          </a:prstGeom>
          <a:blipFill dpi="0" rotWithShape="1">
            <a:blip r:embed="rId6" cstate="screen">
              <a:alphaModFix amt="56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0949" t="32440" r="875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C08746DC-01F5-45DB-B2BB-F679F0637C6F}"/>
              </a:ext>
            </a:extLst>
          </p:cNvPr>
          <p:cNvCxnSpPr>
            <a:cxnSpLocks/>
          </p:cNvCxnSpPr>
          <p:nvPr/>
        </p:nvCxnSpPr>
        <p:spPr>
          <a:xfrm>
            <a:off x="5016005" y="4165600"/>
            <a:ext cx="21599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>
            <a:extLst>
              <a:ext uri="{FF2B5EF4-FFF2-40B4-BE49-F238E27FC236}">
                <a16:creationId xmlns:a16="http://schemas.microsoft.com/office/drawing/2014/main" id="{18338D41-5831-4568-89AC-A40737ED9837}"/>
              </a:ext>
            </a:extLst>
          </p:cNvPr>
          <p:cNvSpPr/>
          <p:nvPr/>
        </p:nvSpPr>
        <p:spPr>
          <a:xfrm>
            <a:off x="8724900" y="3633788"/>
            <a:ext cx="3467100" cy="3224212"/>
          </a:xfrm>
          <a:prstGeom prst="rect">
            <a:avLst/>
          </a:prstGeom>
          <a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20878" t="1632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8087143-96F4-44BF-8F0B-3C5DB1B6C3DA}"/>
              </a:ext>
            </a:extLst>
          </p:cNvPr>
          <p:cNvSpPr/>
          <p:nvPr/>
        </p:nvSpPr>
        <p:spPr>
          <a:xfrm>
            <a:off x="1104900" y="0"/>
            <a:ext cx="4533900" cy="1866900"/>
          </a:xfrm>
          <a:prstGeom prst="rect">
            <a:avLst/>
          </a:prstGeom>
          <a:blipFill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4622" b="390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648319" y="2746955"/>
            <a:ext cx="2895362" cy="436952"/>
          </a:xfrm>
        </p:spPr>
        <p:txBody>
          <a:bodyPr wrap="none">
            <a:noAutofit/>
          </a:bodyPr>
          <a:lstStyle/>
          <a:p>
            <a:r>
              <a:rPr lang="en-US" altLang="zh-CN" sz="2800" dirty="0"/>
              <a:t>Web</a:t>
            </a:r>
            <a:r>
              <a:rPr lang="zh-CN" altLang="en-US" sz="2800" dirty="0"/>
              <a:t>前端框架技术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437254" y="3146219"/>
            <a:ext cx="3317489" cy="731278"/>
          </a:xfrm>
        </p:spPr>
        <p:txBody>
          <a:bodyPr>
            <a:noAutofit/>
          </a:bodyPr>
          <a:lstStyle/>
          <a:p>
            <a:r>
              <a:rPr lang="zh-CN" altLang="en-US" sz="4000" dirty="0"/>
              <a:t>课程作业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简易个人博客系统</a:t>
            </a:r>
            <a:endParaRPr lang="en-US" altLang="zh-CN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蔡伟杰</a:t>
            </a:r>
            <a:r>
              <a:rPr lang="en-US" altLang="zh-CN" dirty="0"/>
              <a:t>,</a:t>
            </a:r>
            <a:r>
              <a:rPr lang="zh-CN" altLang="en-US" dirty="0"/>
              <a:t>李天宇</a:t>
            </a:r>
            <a:r>
              <a:rPr lang="en-US" altLang="zh-CN" dirty="0"/>
              <a:t>,</a:t>
            </a:r>
            <a:r>
              <a:rPr lang="zh-CN" altLang="en-US" dirty="0"/>
              <a:t>李佳阳</a:t>
            </a:r>
          </a:p>
        </p:txBody>
      </p:sp>
    </p:spTree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>
            <a:extLst>
              <a:ext uri="{FF2B5EF4-FFF2-40B4-BE49-F238E27FC236}">
                <a16:creationId xmlns:a16="http://schemas.microsoft.com/office/drawing/2014/main" id="{CD2F63C3-A3F9-483B-BDA4-47D1881F9EC1}"/>
              </a:ext>
            </a:extLst>
          </p:cNvPr>
          <p:cNvSpPr/>
          <p:nvPr/>
        </p:nvSpPr>
        <p:spPr>
          <a:xfrm rot="3886894">
            <a:off x="4815874" y="2183763"/>
            <a:ext cx="1244251" cy="1244251"/>
          </a:xfrm>
          <a:prstGeom prst="ellipse">
            <a:avLst/>
          </a:prstGeom>
          <a:gradFill flip="none" rotWithShape="1">
            <a:gsLst>
              <a:gs pos="0">
                <a:srgbClr val="FFD9D9"/>
              </a:gs>
              <a:gs pos="100000">
                <a:srgbClr val="FFF0C1"/>
              </a:gs>
            </a:gsLst>
            <a:lin ang="6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9928F78B-8E28-4016-B6C3-C9095682692C}"/>
              </a:ext>
            </a:extLst>
          </p:cNvPr>
          <p:cNvSpPr/>
          <p:nvPr/>
        </p:nvSpPr>
        <p:spPr>
          <a:xfrm>
            <a:off x="1129434" y="1151515"/>
            <a:ext cx="3440546" cy="3440546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rgbClr val="FFAFA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08234381-26D7-4F4F-AD88-31F5D72AD0CA}"/>
              </a:ext>
            </a:extLst>
          </p:cNvPr>
          <p:cNvSpPr/>
          <p:nvPr/>
        </p:nvSpPr>
        <p:spPr>
          <a:xfrm>
            <a:off x="960870" y="982951"/>
            <a:ext cx="3777674" cy="3777674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24CE8552-C4BB-4646-85E0-66BE7C9517A5}"/>
              </a:ext>
            </a:extLst>
          </p:cNvPr>
          <p:cNvSpPr/>
          <p:nvPr/>
        </p:nvSpPr>
        <p:spPr>
          <a:xfrm>
            <a:off x="824995" y="847076"/>
            <a:ext cx="4049425" cy="4049425"/>
          </a:xfrm>
          <a:prstGeom prst="ellipse">
            <a:avLst/>
          </a:prstGeom>
          <a:noFill/>
          <a:ln>
            <a:solidFill>
              <a:srgbClr val="FFC00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F5BFA8FB-0296-40A4-AB61-502420A14321}"/>
              </a:ext>
            </a:extLst>
          </p:cNvPr>
          <p:cNvSpPr/>
          <p:nvPr/>
        </p:nvSpPr>
        <p:spPr>
          <a:xfrm>
            <a:off x="669925" y="692006"/>
            <a:ext cx="4359565" cy="4359565"/>
          </a:xfrm>
          <a:prstGeom prst="ellipse">
            <a:avLst/>
          </a:prstGeom>
          <a:noFill/>
          <a:ln>
            <a:solidFill>
              <a:srgbClr val="FFC000">
                <a:alpha val="1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5D729CA-6091-4A04-B165-A02730185C31}"/>
              </a:ext>
            </a:extLst>
          </p:cNvPr>
          <p:cNvSpPr/>
          <p:nvPr/>
        </p:nvSpPr>
        <p:spPr>
          <a:xfrm rot="10800000">
            <a:off x="5676900" y="0"/>
            <a:ext cx="3829050" cy="3086100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2189" t="29629" r="72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6A246DB2-F931-4152-B45B-FDEC6E1FC04C}"/>
              </a:ext>
            </a:extLst>
          </p:cNvPr>
          <p:cNvSpPr/>
          <p:nvPr/>
        </p:nvSpPr>
        <p:spPr>
          <a:xfrm rot="3886894">
            <a:off x="8534050" y="2552249"/>
            <a:ext cx="1782079" cy="1782079"/>
          </a:xfrm>
          <a:prstGeom prst="ellipse">
            <a:avLst/>
          </a:prstGeom>
          <a:gradFill flip="none" rotWithShape="1">
            <a:gsLst>
              <a:gs pos="0">
                <a:srgbClr val="E8D9F3">
                  <a:alpha val="43000"/>
                </a:srgbClr>
              </a:gs>
              <a:gs pos="100000">
                <a:srgbClr val="C9E8FF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81FABCF-D8BD-43D3-BDA8-6F66612B37A0}"/>
              </a:ext>
            </a:extLst>
          </p:cNvPr>
          <p:cNvSpPr/>
          <p:nvPr/>
        </p:nvSpPr>
        <p:spPr>
          <a:xfrm rot="10800000">
            <a:off x="2837688" y="5029200"/>
            <a:ext cx="2731007" cy="1828800"/>
          </a:xfrm>
          <a:prstGeom prst="rect">
            <a:avLst/>
          </a:prstGeom>
          <a:blipFill dpi="0" rotWithShape="1">
            <a:blip r:embed="rId4" cstate="screen">
              <a:alphaModFix amt="4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4464" r="7428" b="42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3A9A600-35EF-4912-8E12-9B6D40B1ECE7}"/>
              </a:ext>
            </a:extLst>
          </p:cNvPr>
          <p:cNvSpPr/>
          <p:nvPr/>
        </p:nvSpPr>
        <p:spPr>
          <a:xfrm rot="10800000">
            <a:off x="0" y="4114800"/>
            <a:ext cx="2838450" cy="2743200"/>
          </a:xfrm>
          <a:prstGeom prst="rect">
            <a:avLst/>
          </a:pr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423" b="1632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05B9E7A-7BF0-4D07-B96A-670571815C7D}"/>
              </a:ext>
            </a:extLst>
          </p:cNvPr>
          <p:cNvSpPr/>
          <p:nvPr/>
        </p:nvSpPr>
        <p:spPr>
          <a:xfrm>
            <a:off x="7905750" y="5791200"/>
            <a:ext cx="2609850" cy="1066800"/>
          </a:xfrm>
          <a:prstGeom prst="rect">
            <a:avLst/>
          </a:prstGeom>
          <a:blipFill dpi="0" rotWithShape="1">
            <a:blip r:embed="rId6" cstate="screen">
              <a:alphaModFix amt="56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0949" t="32440" r="875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D2CD015-9F31-45F7-BE2A-432C24C4D217}"/>
              </a:ext>
            </a:extLst>
          </p:cNvPr>
          <p:cNvSpPr/>
          <p:nvPr/>
        </p:nvSpPr>
        <p:spPr>
          <a:xfrm>
            <a:off x="0" y="0"/>
            <a:ext cx="2724150" cy="2514600"/>
          </a:xfrm>
          <a:prstGeom prst="rect">
            <a:avLst/>
          </a:prstGeom>
          <a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E7F30074-32B5-4B7C-B4AF-36761B94A60E}"/>
              </a:ext>
            </a:extLst>
          </p:cNvPr>
          <p:cNvSpPr/>
          <p:nvPr/>
        </p:nvSpPr>
        <p:spPr>
          <a:xfrm>
            <a:off x="9620250" y="1333500"/>
            <a:ext cx="2571750" cy="4906963"/>
          </a:xfrm>
          <a:prstGeom prst="rect">
            <a:avLst/>
          </a:prstGeom>
          <a:blipFill dpi="0" rotWithShape="1"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6995" b="482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78872" y="4150918"/>
            <a:ext cx="4706376" cy="658826"/>
          </a:xfrm>
        </p:spPr>
        <p:txBody>
          <a:bodyPr>
            <a:normAutofit/>
          </a:bodyPr>
          <a:lstStyle/>
          <a:p>
            <a:r>
              <a:rPr lang="zh-CN" altLang="en-US" dirty="0"/>
              <a:t>页面展示</a:t>
            </a:r>
            <a:endParaRPr lang="zh-CN" altLang="en-US" b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278872" y="4962938"/>
            <a:ext cx="4706376" cy="1003753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4D7109D-61AC-49BA-B40D-3032DACB5025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2252870" y="2046514"/>
            <a:ext cx="1118054" cy="1128156"/>
          </a:xfrm>
        </p:spPr>
        <p:txBody>
          <a:bodyPr wrap="none">
            <a:prstTxWarp prst="textPlain">
              <a:avLst/>
            </a:prstTxWarp>
          </a:bodyPr>
          <a:lstStyle/>
          <a:p>
            <a:pPr marL="0" indent="0">
              <a:buNone/>
            </a:pPr>
            <a:r>
              <a:rPr lang="en-US" altLang="zh-CN" spc="300" dirty="0">
                <a:solidFill>
                  <a:schemeClr val="bg1"/>
                </a:solidFill>
                <a:latin typeface="Impact" panose="020B0806030902050204" pitchFamily="34" charset="0"/>
              </a:rPr>
              <a:t>03</a:t>
            </a:r>
            <a:endParaRPr lang="zh-CN" altLang="en-US" spc="3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A533E540-876F-46CB-AE17-A6BBFC54ED9C}"/>
              </a:ext>
            </a:extLst>
          </p:cNvPr>
          <p:cNvSpPr>
            <a:spLocks noGrp="1"/>
          </p:cNvSpPr>
          <p:nvPr>
            <p:ph type="body" idx="4294967295" hasCustomPrompt="1"/>
          </p:nvPr>
        </p:nvSpPr>
        <p:spPr>
          <a:xfrm>
            <a:off x="1626819" y="3328988"/>
            <a:ext cx="2370157" cy="354343"/>
          </a:xfrm>
        </p:spPr>
        <p:txBody>
          <a:bodyPr wrap="none" anchor="t">
            <a:normAutofit/>
          </a:bodyPr>
          <a:lstStyle>
            <a:lvl1pPr marL="0" indent="0" algn="ctr">
              <a:buNone/>
              <a:defRPr sz="1500">
                <a:solidFill>
                  <a:schemeClr val="bg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z="1600" dirty="0">
                <a:solidFill>
                  <a:schemeClr val="tx1"/>
                </a:solidFill>
              </a:rPr>
              <a:t>The fist chapter</a:t>
            </a:r>
            <a:endParaRPr lang="zh-CN" altLang="en-US" sz="1600" dirty="0">
              <a:solidFill>
                <a:schemeClr val="tx1"/>
              </a:solidFill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C278D7B7-65D5-42E6-B5FC-C433758287FF}"/>
              </a:ext>
            </a:extLst>
          </p:cNvPr>
          <p:cNvCxnSpPr/>
          <p:nvPr/>
        </p:nvCxnSpPr>
        <p:spPr>
          <a:xfrm>
            <a:off x="5339172" y="4867009"/>
            <a:ext cx="462741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086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页面展示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11</a:t>
            </a:fld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62781DF-9794-49B4-A31C-46C72DD4682D}"/>
              </a:ext>
            </a:extLst>
          </p:cNvPr>
          <p:cNvSpPr txBox="1"/>
          <p:nvPr/>
        </p:nvSpPr>
        <p:spPr>
          <a:xfrm>
            <a:off x="669924" y="1809617"/>
            <a:ext cx="387798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域名：</a:t>
            </a:r>
            <a:r>
              <a:rPr lang="en-US" altLang="zh-CN" dirty="0">
                <a:hlinkClick r:id="rId2"/>
              </a:rPr>
              <a:t>www.ltynb.cn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服务器真实</a:t>
            </a:r>
            <a:r>
              <a:rPr lang="en-US" altLang="zh-CN" dirty="0" err="1"/>
              <a:t>ip</a:t>
            </a:r>
            <a:r>
              <a:rPr lang="zh-CN" altLang="en-US" dirty="0"/>
              <a:t>：</a:t>
            </a:r>
            <a:endParaRPr lang="en-US" altLang="zh-CN" dirty="0"/>
          </a:p>
          <a:p>
            <a:r>
              <a:rPr lang="en-US" altLang="zh-CN" dirty="0"/>
              <a:t>120.77.10.90:8088</a:t>
            </a:r>
          </a:p>
          <a:p>
            <a:r>
              <a:rPr lang="en-US" altLang="zh-CN" dirty="0"/>
              <a:t>8.129.53.230:8090</a:t>
            </a:r>
          </a:p>
          <a:p>
            <a:r>
              <a:rPr lang="en-US" altLang="zh-CN" dirty="0"/>
              <a:t>218.89.171.145:27881</a:t>
            </a:r>
            <a:r>
              <a:rPr lang="zh-CN" altLang="en-US" dirty="0"/>
              <a:t>（内网穿透）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负载均衡</a:t>
            </a:r>
            <a:r>
              <a:rPr lang="en-US" altLang="zh-CN" dirty="0" err="1"/>
              <a:t>ip</a:t>
            </a:r>
            <a:r>
              <a:rPr lang="zh-CN" altLang="en-US" dirty="0"/>
              <a:t>：</a:t>
            </a:r>
            <a:r>
              <a:rPr lang="en-US" altLang="zh-CN" dirty="0"/>
              <a:t>8.129.53.230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553472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>
            <a:extLst>
              <a:ext uri="{FF2B5EF4-FFF2-40B4-BE49-F238E27FC236}">
                <a16:creationId xmlns:a16="http://schemas.microsoft.com/office/drawing/2014/main" id="{CD2F63C3-A3F9-483B-BDA4-47D1881F9EC1}"/>
              </a:ext>
            </a:extLst>
          </p:cNvPr>
          <p:cNvSpPr/>
          <p:nvPr/>
        </p:nvSpPr>
        <p:spPr>
          <a:xfrm rot="3886894">
            <a:off x="4815874" y="2183763"/>
            <a:ext cx="1244251" cy="1244251"/>
          </a:xfrm>
          <a:prstGeom prst="ellipse">
            <a:avLst/>
          </a:prstGeom>
          <a:gradFill flip="none" rotWithShape="1">
            <a:gsLst>
              <a:gs pos="0">
                <a:srgbClr val="FFD9D9"/>
              </a:gs>
              <a:gs pos="100000">
                <a:srgbClr val="FFF0C1"/>
              </a:gs>
            </a:gsLst>
            <a:lin ang="6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9928F78B-8E28-4016-B6C3-C9095682692C}"/>
              </a:ext>
            </a:extLst>
          </p:cNvPr>
          <p:cNvSpPr/>
          <p:nvPr/>
        </p:nvSpPr>
        <p:spPr>
          <a:xfrm>
            <a:off x="1129434" y="1151515"/>
            <a:ext cx="3440546" cy="3440546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rgbClr val="FFAFA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08234381-26D7-4F4F-AD88-31F5D72AD0CA}"/>
              </a:ext>
            </a:extLst>
          </p:cNvPr>
          <p:cNvSpPr/>
          <p:nvPr/>
        </p:nvSpPr>
        <p:spPr>
          <a:xfrm>
            <a:off x="960870" y="982951"/>
            <a:ext cx="3777674" cy="3777674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24CE8552-C4BB-4646-85E0-66BE7C9517A5}"/>
              </a:ext>
            </a:extLst>
          </p:cNvPr>
          <p:cNvSpPr/>
          <p:nvPr/>
        </p:nvSpPr>
        <p:spPr>
          <a:xfrm>
            <a:off x="824995" y="847076"/>
            <a:ext cx="4049425" cy="4049425"/>
          </a:xfrm>
          <a:prstGeom prst="ellipse">
            <a:avLst/>
          </a:prstGeom>
          <a:noFill/>
          <a:ln>
            <a:solidFill>
              <a:srgbClr val="FFC00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F5BFA8FB-0296-40A4-AB61-502420A14321}"/>
              </a:ext>
            </a:extLst>
          </p:cNvPr>
          <p:cNvSpPr/>
          <p:nvPr/>
        </p:nvSpPr>
        <p:spPr>
          <a:xfrm>
            <a:off x="669925" y="692006"/>
            <a:ext cx="4359565" cy="4359565"/>
          </a:xfrm>
          <a:prstGeom prst="ellipse">
            <a:avLst/>
          </a:prstGeom>
          <a:noFill/>
          <a:ln>
            <a:solidFill>
              <a:srgbClr val="FFC000">
                <a:alpha val="1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5D729CA-6091-4A04-B165-A02730185C31}"/>
              </a:ext>
            </a:extLst>
          </p:cNvPr>
          <p:cNvSpPr/>
          <p:nvPr/>
        </p:nvSpPr>
        <p:spPr>
          <a:xfrm rot="10800000">
            <a:off x="5676900" y="0"/>
            <a:ext cx="3829050" cy="3086100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2189" t="29629" r="72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6A246DB2-F931-4152-B45B-FDEC6E1FC04C}"/>
              </a:ext>
            </a:extLst>
          </p:cNvPr>
          <p:cNvSpPr/>
          <p:nvPr/>
        </p:nvSpPr>
        <p:spPr>
          <a:xfrm rot="3886894">
            <a:off x="8534050" y="2552249"/>
            <a:ext cx="1782079" cy="1782079"/>
          </a:xfrm>
          <a:prstGeom prst="ellipse">
            <a:avLst/>
          </a:prstGeom>
          <a:gradFill flip="none" rotWithShape="1">
            <a:gsLst>
              <a:gs pos="0">
                <a:srgbClr val="E8D9F3">
                  <a:alpha val="43000"/>
                </a:srgbClr>
              </a:gs>
              <a:gs pos="100000">
                <a:srgbClr val="C9E8FF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81FABCF-D8BD-43D3-BDA8-6F66612B37A0}"/>
              </a:ext>
            </a:extLst>
          </p:cNvPr>
          <p:cNvSpPr/>
          <p:nvPr/>
        </p:nvSpPr>
        <p:spPr>
          <a:xfrm rot="10800000">
            <a:off x="2837688" y="5029200"/>
            <a:ext cx="2731007" cy="1828800"/>
          </a:xfrm>
          <a:prstGeom prst="rect">
            <a:avLst/>
          </a:prstGeom>
          <a:blipFill dpi="0" rotWithShape="1">
            <a:blip r:embed="rId4" cstate="screen">
              <a:alphaModFix amt="4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4464" r="7428" b="42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3A9A600-35EF-4912-8E12-9B6D40B1ECE7}"/>
              </a:ext>
            </a:extLst>
          </p:cNvPr>
          <p:cNvSpPr/>
          <p:nvPr/>
        </p:nvSpPr>
        <p:spPr>
          <a:xfrm rot="10800000">
            <a:off x="0" y="4114800"/>
            <a:ext cx="2838450" cy="2743200"/>
          </a:xfrm>
          <a:prstGeom prst="rect">
            <a:avLst/>
          </a:pr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423" b="1632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05B9E7A-7BF0-4D07-B96A-670571815C7D}"/>
              </a:ext>
            </a:extLst>
          </p:cNvPr>
          <p:cNvSpPr/>
          <p:nvPr/>
        </p:nvSpPr>
        <p:spPr>
          <a:xfrm>
            <a:off x="7905750" y="5791200"/>
            <a:ext cx="2609850" cy="1066800"/>
          </a:xfrm>
          <a:prstGeom prst="rect">
            <a:avLst/>
          </a:prstGeom>
          <a:blipFill dpi="0" rotWithShape="1">
            <a:blip r:embed="rId6" cstate="screen">
              <a:alphaModFix amt="56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0949" t="32440" r="875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D2CD015-9F31-45F7-BE2A-432C24C4D217}"/>
              </a:ext>
            </a:extLst>
          </p:cNvPr>
          <p:cNvSpPr/>
          <p:nvPr/>
        </p:nvSpPr>
        <p:spPr>
          <a:xfrm>
            <a:off x="0" y="0"/>
            <a:ext cx="2724150" cy="2514600"/>
          </a:xfrm>
          <a:prstGeom prst="rect">
            <a:avLst/>
          </a:prstGeom>
          <a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E7F30074-32B5-4B7C-B4AF-36761B94A60E}"/>
              </a:ext>
            </a:extLst>
          </p:cNvPr>
          <p:cNvSpPr/>
          <p:nvPr/>
        </p:nvSpPr>
        <p:spPr>
          <a:xfrm>
            <a:off x="9620250" y="1333500"/>
            <a:ext cx="2571750" cy="4906963"/>
          </a:xfrm>
          <a:prstGeom prst="rect">
            <a:avLst/>
          </a:prstGeom>
          <a:blipFill dpi="0" rotWithShape="1"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6995" b="482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78872" y="4150918"/>
            <a:ext cx="4706376" cy="658826"/>
          </a:xfrm>
        </p:spPr>
        <p:txBody>
          <a:bodyPr>
            <a:normAutofit/>
          </a:bodyPr>
          <a:lstStyle/>
          <a:p>
            <a:r>
              <a:rPr lang="zh-CN" altLang="en-US" dirty="0"/>
              <a:t>缺点与不足</a:t>
            </a:r>
            <a:endParaRPr lang="zh-CN" altLang="en-US" b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278872" y="4962938"/>
            <a:ext cx="4706376" cy="1003753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4D7109D-61AC-49BA-B40D-3032DACB5025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2252870" y="2046514"/>
            <a:ext cx="1118054" cy="1128156"/>
          </a:xfrm>
        </p:spPr>
        <p:txBody>
          <a:bodyPr wrap="none">
            <a:prstTxWarp prst="textPlain">
              <a:avLst/>
            </a:prstTxWarp>
          </a:bodyPr>
          <a:lstStyle/>
          <a:p>
            <a:pPr marL="0" indent="0">
              <a:buNone/>
            </a:pPr>
            <a:r>
              <a:rPr lang="en-US" altLang="zh-CN" spc="300" dirty="0">
                <a:solidFill>
                  <a:schemeClr val="bg1"/>
                </a:solidFill>
                <a:latin typeface="Impact" panose="020B0806030902050204" pitchFamily="34" charset="0"/>
              </a:rPr>
              <a:t>04</a:t>
            </a:r>
            <a:endParaRPr lang="zh-CN" altLang="en-US" spc="3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A533E540-876F-46CB-AE17-A6BBFC54ED9C}"/>
              </a:ext>
            </a:extLst>
          </p:cNvPr>
          <p:cNvSpPr>
            <a:spLocks noGrp="1"/>
          </p:cNvSpPr>
          <p:nvPr>
            <p:ph type="body" idx="4294967295" hasCustomPrompt="1"/>
          </p:nvPr>
        </p:nvSpPr>
        <p:spPr>
          <a:xfrm>
            <a:off x="1626819" y="3328988"/>
            <a:ext cx="2370157" cy="354343"/>
          </a:xfrm>
        </p:spPr>
        <p:txBody>
          <a:bodyPr wrap="none" anchor="t">
            <a:normAutofit/>
          </a:bodyPr>
          <a:lstStyle>
            <a:lvl1pPr marL="0" indent="0" algn="ctr">
              <a:buNone/>
              <a:defRPr sz="1500">
                <a:solidFill>
                  <a:schemeClr val="bg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z="1600" dirty="0">
                <a:solidFill>
                  <a:schemeClr val="tx1"/>
                </a:solidFill>
              </a:rPr>
              <a:t>The fist chapter</a:t>
            </a:r>
            <a:endParaRPr lang="zh-CN" altLang="en-US" sz="1600" dirty="0">
              <a:solidFill>
                <a:schemeClr val="tx1"/>
              </a:solidFill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C278D7B7-65D5-42E6-B5FC-C433758287FF}"/>
              </a:ext>
            </a:extLst>
          </p:cNvPr>
          <p:cNvCxnSpPr/>
          <p:nvPr/>
        </p:nvCxnSpPr>
        <p:spPr>
          <a:xfrm>
            <a:off x="5339172" y="4867009"/>
            <a:ext cx="462741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7003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099F8F-C13E-4294-9C8D-3690BA81E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缺点与不足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6B862B6-5F68-4F10-BAD8-113695AA1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13</a:t>
            </a:fld>
            <a:endParaRPr lang="zh-CN" altLang="en-US"/>
          </a:p>
        </p:txBody>
      </p:sp>
      <p:grpSp>
        <p:nvGrpSpPr>
          <p:cNvPr id="39" name="117300a8-8bb0-4700-bc9d-a1b8820e483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4E6D6977-1485-4251-90F5-905364574F12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8110156" y="1929587"/>
            <a:ext cx="2565437" cy="2998825"/>
            <a:chOff x="4813282" y="1929588"/>
            <a:chExt cx="2565437" cy="2998825"/>
          </a:xfrm>
        </p:grpSpPr>
        <p:grpSp>
          <p:nvGrpSpPr>
            <p:cNvPr id="40" name="îṧḷïḑè">
              <a:extLst>
                <a:ext uri="{FF2B5EF4-FFF2-40B4-BE49-F238E27FC236}">
                  <a16:creationId xmlns:a16="http://schemas.microsoft.com/office/drawing/2014/main" id="{8BA719C2-3668-481E-92C3-ABEAF9006A88}"/>
                </a:ext>
              </a:extLst>
            </p:cNvPr>
            <p:cNvGrpSpPr/>
            <p:nvPr/>
          </p:nvGrpSpPr>
          <p:grpSpPr>
            <a:xfrm>
              <a:off x="4813282" y="1929588"/>
              <a:ext cx="1485000" cy="1754225"/>
              <a:chOff x="1122994" y="1541013"/>
              <a:chExt cx="1485000" cy="1754225"/>
            </a:xfrm>
          </p:grpSpPr>
          <p:grpSp>
            <p:nvGrpSpPr>
              <p:cNvPr id="51" name="ïṥliḑê">
                <a:extLst>
                  <a:ext uri="{FF2B5EF4-FFF2-40B4-BE49-F238E27FC236}">
                    <a16:creationId xmlns:a16="http://schemas.microsoft.com/office/drawing/2014/main" id="{88F4E8DF-1B1F-4444-B223-C6DD3DCD44A0}"/>
                  </a:ext>
                </a:extLst>
              </p:cNvPr>
              <p:cNvGrpSpPr/>
              <p:nvPr/>
            </p:nvGrpSpPr>
            <p:grpSpPr>
              <a:xfrm>
                <a:off x="1122994" y="1541013"/>
                <a:ext cx="1485000" cy="1754225"/>
                <a:chOff x="4521000" y="1775837"/>
                <a:chExt cx="1155326" cy="1364782"/>
              </a:xfrm>
            </p:grpSpPr>
            <p:sp>
              <p:nvSpPr>
                <p:cNvPr id="53" name="iṥľîďe">
                  <a:extLst>
                    <a:ext uri="{FF2B5EF4-FFF2-40B4-BE49-F238E27FC236}">
                      <a16:creationId xmlns:a16="http://schemas.microsoft.com/office/drawing/2014/main" id="{EABB0A1F-6EF8-4E60-9C46-262DB652AA97}"/>
                    </a:ext>
                  </a:extLst>
                </p:cNvPr>
                <p:cNvSpPr/>
                <p:nvPr/>
              </p:nvSpPr>
              <p:spPr bwMode="auto">
                <a:xfrm>
                  <a:off x="4521000" y="1775837"/>
                  <a:ext cx="1155326" cy="1364782"/>
                </a:xfrm>
                <a:custGeom>
                  <a:avLst/>
                  <a:gdLst>
                    <a:gd name="T0" fmla="*/ 2750 w 3657"/>
                    <a:gd name="T1" fmla="*/ 198 h 4320"/>
                    <a:gd name="T2" fmla="*/ 2581 w 3657"/>
                    <a:gd name="T3" fmla="*/ 275 h 4320"/>
                    <a:gd name="T4" fmla="*/ 2451 w 3657"/>
                    <a:gd name="T5" fmla="*/ 406 h 4320"/>
                    <a:gd name="T6" fmla="*/ 2373 w 3657"/>
                    <a:gd name="T7" fmla="*/ 575 h 4320"/>
                    <a:gd name="T8" fmla="*/ 2361 w 3657"/>
                    <a:gd name="T9" fmla="*/ 768 h 4320"/>
                    <a:gd name="T10" fmla="*/ 2419 w 3657"/>
                    <a:gd name="T11" fmla="*/ 948 h 4320"/>
                    <a:gd name="T12" fmla="*/ 2532 w 3657"/>
                    <a:gd name="T13" fmla="*/ 1093 h 4320"/>
                    <a:gd name="T14" fmla="*/ 2690 w 3657"/>
                    <a:gd name="T15" fmla="*/ 1189 h 4320"/>
                    <a:gd name="T16" fmla="*/ 2878 w 3657"/>
                    <a:gd name="T17" fmla="*/ 1224 h 4320"/>
                    <a:gd name="T18" fmla="*/ 3066 w 3657"/>
                    <a:gd name="T19" fmla="*/ 1189 h 4320"/>
                    <a:gd name="T20" fmla="*/ 3225 w 3657"/>
                    <a:gd name="T21" fmla="*/ 1093 h 4320"/>
                    <a:gd name="T22" fmla="*/ 3339 w 3657"/>
                    <a:gd name="T23" fmla="*/ 948 h 4320"/>
                    <a:gd name="T24" fmla="*/ 3395 w 3657"/>
                    <a:gd name="T25" fmla="*/ 768 h 4320"/>
                    <a:gd name="T26" fmla="*/ 3383 w 3657"/>
                    <a:gd name="T27" fmla="*/ 575 h 4320"/>
                    <a:gd name="T28" fmla="*/ 3306 w 3657"/>
                    <a:gd name="T29" fmla="*/ 406 h 4320"/>
                    <a:gd name="T30" fmla="*/ 3176 w 3657"/>
                    <a:gd name="T31" fmla="*/ 275 h 4320"/>
                    <a:gd name="T32" fmla="*/ 3006 w 3657"/>
                    <a:gd name="T33" fmla="*/ 198 h 4320"/>
                    <a:gd name="T34" fmla="*/ 2603 w 3657"/>
                    <a:gd name="T35" fmla="*/ 0 h 4320"/>
                    <a:gd name="T36" fmla="*/ 3231 w 3657"/>
                    <a:gd name="T37" fmla="*/ 14 h 4320"/>
                    <a:gd name="T38" fmla="*/ 3327 w 3657"/>
                    <a:gd name="T39" fmla="*/ 81 h 4320"/>
                    <a:gd name="T40" fmla="*/ 3642 w 3657"/>
                    <a:gd name="T41" fmla="*/ 626 h 4320"/>
                    <a:gd name="T42" fmla="*/ 3653 w 3657"/>
                    <a:gd name="T43" fmla="*/ 742 h 4320"/>
                    <a:gd name="T44" fmla="*/ 3350 w 3657"/>
                    <a:gd name="T45" fmla="*/ 1293 h 4320"/>
                    <a:gd name="T46" fmla="*/ 3268 w 3657"/>
                    <a:gd name="T47" fmla="*/ 1377 h 4320"/>
                    <a:gd name="T48" fmla="*/ 3154 w 3657"/>
                    <a:gd name="T49" fmla="*/ 1409 h 4320"/>
                    <a:gd name="T50" fmla="*/ 2738 w 3657"/>
                    <a:gd name="T51" fmla="*/ 1409 h 4320"/>
                    <a:gd name="T52" fmla="*/ 2703 w 3657"/>
                    <a:gd name="T53" fmla="*/ 1416 h 4320"/>
                    <a:gd name="T54" fmla="*/ 2650 w 3657"/>
                    <a:gd name="T55" fmla="*/ 1437 h 4320"/>
                    <a:gd name="T56" fmla="*/ 2594 w 3657"/>
                    <a:gd name="T57" fmla="*/ 1478 h 4320"/>
                    <a:gd name="T58" fmla="*/ 2549 w 3657"/>
                    <a:gd name="T59" fmla="*/ 1543 h 4320"/>
                    <a:gd name="T60" fmla="*/ 2530 w 3657"/>
                    <a:gd name="T61" fmla="*/ 1640 h 4320"/>
                    <a:gd name="T62" fmla="*/ 3078 w 3657"/>
                    <a:gd name="T63" fmla="*/ 2661 h 4320"/>
                    <a:gd name="T64" fmla="*/ 3133 w 3657"/>
                    <a:gd name="T65" fmla="*/ 2812 h 4320"/>
                    <a:gd name="T66" fmla="*/ 3133 w 3657"/>
                    <a:gd name="T67" fmla="*/ 2970 h 4320"/>
                    <a:gd name="T68" fmla="*/ 3078 w 3657"/>
                    <a:gd name="T69" fmla="*/ 3122 h 4320"/>
                    <a:gd name="T70" fmla="*/ 2459 w 3657"/>
                    <a:gd name="T71" fmla="*/ 4172 h 4320"/>
                    <a:gd name="T72" fmla="*/ 2332 w 3657"/>
                    <a:gd name="T73" fmla="*/ 4269 h 4320"/>
                    <a:gd name="T74" fmla="*/ 2179 w 3657"/>
                    <a:gd name="T75" fmla="*/ 4316 h 4320"/>
                    <a:gd name="T76" fmla="*/ 959 w 3657"/>
                    <a:gd name="T77" fmla="*/ 4316 h 4320"/>
                    <a:gd name="T78" fmla="*/ 808 w 3657"/>
                    <a:gd name="T79" fmla="*/ 4269 h 4320"/>
                    <a:gd name="T80" fmla="*/ 681 w 3657"/>
                    <a:gd name="T81" fmla="*/ 4172 h 4320"/>
                    <a:gd name="T82" fmla="*/ 60 w 3657"/>
                    <a:gd name="T83" fmla="*/ 3121 h 4320"/>
                    <a:gd name="T84" fmla="*/ 5 w 3657"/>
                    <a:gd name="T85" fmla="*/ 2970 h 4320"/>
                    <a:gd name="T86" fmla="*/ 5 w 3657"/>
                    <a:gd name="T87" fmla="*/ 2812 h 4320"/>
                    <a:gd name="T88" fmla="*/ 60 w 3657"/>
                    <a:gd name="T89" fmla="*/ 2661 h 4320"/>
                    <a:gd name="T90" fmla="*/ 681 w 3657"/>
                    <a:gd name="T91" fmla="*/ 1618 h 4320"/>
                    <a:gd name="T92" fmla="*/ 808 w 3657"/>
                    <a:gd name="T93" fmla="*/ 1526 h 4320"/>
                    <a:gd name="T94" fmla="*/ 959 w 3657"/>
                    <a:gd name="T95" fmla="*/ 1483 h 4320"/>
                    <a:gd name="T96" fmla="*/ 2171 w 3657"/>
                    <a:gd name="T97" fmla="*/ 1474 h 4320"/>
                    <a:gd name="T98" fmla="*/ 2272 w 3657"/>
                    <a:gd name="T99" fmla="*/ 1437 h 4320"/>
                    <a:gd name="T100" fmla="*/ 2328 w 3657"/>
                    <a:gd name="T101" fmla="*/ 1382 h 4320"/>
                    <a:gd name="T102" fmla="*/ 2352 w 3657"/>
                    <a:gd name="T103" fmla="*/ 1317 h 4320"/>
                    <a:gd name="T104" fmla="*/ 2352 w 3657"/>
                    <a:gd name="T105" fmla="*/ 1253 h 4320"/>
                    <a:gd name="T106" fmla="*/ 2341 w 3657"/>
                    <a:gd name="T107" fmla="*/ 1199 h 4320"/>
                    <a:gd name="T108" fmla="*/ 2328 w 3657"/>
                    <a:gd name="T109" fmla="*/ 1164 h 4320"/>
                    <a:gd name="T110" fmla="*/ 2132 w 3657"/>
                    <a:gd name="T111" fmla="*/ 817 h 4320"/>
                    <a:gd name="T112" fmla="*/ 2101 w 3657"/>
                    <a:gd name="T113" fmla="*/ 703 h 4320"/>
                    <a:gd name="T114" fmla="*/ 2132 w 3657"/>
                    <a:gd name="T115" fmla="*/ 589 h 4320"/>
                    <a:gd name="T116" fmla="*/ 2458 w 3657"/>
                    <a:gd name="T117" fmla="*/ 52 h 4320"/>
                    <a:gd name="T118" fmla="*/ 2563 w 3657"/>
                    <a:gd name="T119" fmla="*/ 4 h 43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3657" h="4320">
                      <a:moveTo>
                        <a:pt x="2878" y="182"/>
                      </a:moveTo>
                      <a:lnTo>
                        <a:pt x="2813" y="186"/>
                      </a:lnTo>
                      <a:lnTo>
                        <a:pt x="2750" y="198"/>
                      </a:lnTo>
                      <a:lnTo>
                        <a:pt x="2690" y="217"/>
                      </a:lnTo>
                      <a:lnTo>
                        <a:pt x="2633" y="243"/>
                      </a:lnTo>
                      <a:lnTo>
                        <a:pt x="2581" y="275"/>
                      </a:lnTo>
                      <a:lnTo>
                        <a:pt x="2532" y="313"/>
                      </a:lnTo>
                      <a:lnTo>
                        <a:pt x="2489" y="357"/>
                      </a:lnTo>
                      <a:lnTo>
                        <a:pt x="2451" y="406"/>
                      </a:lnTo>
                      <a:lnTo>
                        <a:pt x="2419" y="458"/>
                      </a:lnTo>
                      <a:lnTo>
                        <a:pt x="2392" y="514"/>
                      </a:lnTo>
                      <a:lnTo>
                        <a:pt x="2373" y="575"/>
                      </a:lnTo>
                      <a:lnTo>
                        <a:pt x="2361" y="638"/>
                      </a:lnTo>
                      <a:lnTo>
                        <a:pt x="2357" y="703"/>
                      </a:lnTo>
                      <a:lnTo>
                        <a:pt x="2361" y="768"/>
                      </a:lnTo>
                      <a:lnTo>
                        <a:pt x="2373" y="831"/>
                      </a:lnTo>
                      <a:lnTo>
                        <a:pt x="2392" y="891"/>
                      </a:lnTo>
                      <a:lnTo>
                        <a:pt x="2419" y="948"/>
                      </a:lnTo>
                      <a:lnTo>
                        <a:pt x="2451" y="1001"/>
                      </a:lnTo>
                      <a:lnTo>
                        <a:pt x="2489" y="1049"/>
                      </a:lnTo>
                      <a:lnTo>
                        <a:pt x="2532" y="1093"/>
                      </a:lnTo>
                      <a:lnTo>
                        <a:pt x="2581" y="1131"/>
                      </a:lnTo>
                      <a:lnTo>
                        <a:pt x="2633" y="1164"/>
                      </a:lnTo>
                      <a:lnTo>
                        <a:pt x="2690" y="1189"/>
                      </a:lnTo>
                      <a:lnTo>
                        <a:pt x="2750" y="1208"/>
                      </a:lnTo>
                      <a:lnTo>
                        <a:pt x="2813" y="1220"/>
                      </a:lnTo>
                      <a:lnTo>
                        <a:pt x="2878" y="1224"/>
                      </a:lnTo>
                      <a:lnTo>
                        <a:pt x="2943" y="1220"/>
                      </a:lnTo>
                      <a:lnTo>
                        <a:pt x="3006" y="1208"/>
                      </a:lnTo>
                      <a:lnTo>
                        <a:pt x="3066" y="1189"/>
                      </a:lnTo>
                      <a:lnTo>
                        <a:pt x="3123" y="1164"/>
                      </a:lnTo>
                      <a:lnTo>
                        <a:pt x="3176" y="1131"/>
                      </a:lnTo>
                      <a:lnTo>
                        <a:pt x="3225" y="1093"/>
                      </a:lnTo>
                      <a:lnTo>
                        <a:pt x="3268" y="1049"/>
                      </a:lnTo>
                      <a:lnTo>
                        <a:pt x="3306" y="1001"/>
                      </a:lnTo>
                      <a:lnTo>
                        <a:pt x="3339" y="948"/>
                      </a:lnTo>
                      <a:lnTo>
                        <a:pt x="3365" y="891"/>
                      </a:lnTo>
                      <a:lnTo>
                        <a:pt x="3383" y="831"/>
                      </a:lnTo>
                      <a:lnTo>
                        <a:pt x="3395" y="768"/>
                      </a:lnTo>
                      <a:lnTo>
                        <a:pt x="3399" y="703"/>
                      </a:lnTo>
                      <a:lnTo>
                        <a:pt x="3395" y="638"/>
                      </a:lnTo>
                      <a:lnTo>
                        <a:pt x="3383" y="575"/>
                      </a:lnTo>
                      <a:lnTo>
                        <a:pt x="3365" y="514"/>
                      </a:lnTo>
                      <a:lnTo>
                        <a:pt x="3339" y="458"/>
                      </a:lnTo>
                      <a:lnTo>
                        <a:pt x="3306" y="406"/>
                      </a:lnTo>
                      <a:lnTo>
                        <a:pt x="3268" y="357"/>
                      </a:lnTo>
                      <a:lnTo>
                        <a:pt x="3225" y="313"/>
                      </a:lnTo>
                      <a:lnTo>
                        <a:pt x="3176" y="275"/>
                      </a:lnTo>
                      <a:lnTo>
                        <a:pt x="3123" y="243"/>
                      </a:lnTo>
                      <a:lnTo>
                        <a:pt x="3066" y="217"/>
                      </a:lnTo>
                      <a:lnTo>
                        <a:pt x="3006" y="198"/>
                      </a:lnTo>
                      <a:lnTo>
                        <a:pt x="2943" y="186"/>
                      </a:lnTo>
                      <a:lnTo>
                        <a:pt x="2878" y="182"/>
                      </a:lnTo>
                      <a:close/>
                      <a:moveTo>
                        <a:pt x="2603" y="0"/>
                      </a:moveTo>
                      <a:lnTo>
                        <a:pt x="3154" y="0"/>
                      </a:lnTo>
                      <a:lnTo>
                        <a:pt x="3193" y="4"/>
                      </a:lnTo>
                      <a:lnTo>
                        <a:pt x="3231" y="14"/>
                      </a:lnTo>
                      <a:lnTo>
                        <a:pt x="3268" y="30"/>
                      </a:lnTo>
                      <a:lnTo>
                        <a:pt x="3299" y="52"/>
                      </a:lnTo>
                      <a:lnTo>
                        <a:pt x="3327" y="81"/>
                      </a:lnTo>
                      <a:lnTo>
                        <a:pt x="3350" y="114"/>
                      </a:lnTo>
                      <a:lnTo>
                        <a:pt x="3625" y="589"/>
                      </a:lnTo>
                      <a:lnTo>
                        <a:pt x="3642" y="626"/>
                      </a:lnTo>
                      <a:lnTo>
                        <a:pt x="3653" y="664"/>
                      </a:lnTo>
                      <a:lnTo>
                        <a:pt x="3657" y="703"/>
                      </a:lnTo>
                      <a:lnTo>
                        <a:pt x="3653" y="742"/>
                      </a:lnTo>
                      <a:lnTo>
                        <a:pt x="3642" y="782"/>
                      </a:lnTo>
                      <a:lnTo>
                        <a:pt x="3625" y="817"/>
                      </a:lnTo>
                      <a:lnTo>
                        <a:pt x="3350" y="1293"/>
                      </a:lnTo>
                      <a:lnTo>
                        <a:pt x="3327" y="1326"/>
                      </a:lnTo>
                      <a:lnTo>
                        <a:pt x="3299" y="1355"/>
                      </a:lnTo>
                      <a:lnTo>
                        <a:pt x="3268" y="1377"/>
                      </a:lnTo>
                      <a:lnTo>
                        <a:pt x="3231" y="1394"/>
                      </a:lnTo>
                      <a:lnTo>
                        <a:pt x="3193" y="1405"/>
                      </a:lnTo>
                      <a:lnTo>
                        <a:pt x="3154" y="1409"/>
                      </a:lnTo>
                      <a:lnTo>
                        <a:pt x="2747" y="1409"/>
                      </a:lnTo>
                      <a:lnTo>
                        <a:pt x="2744" y="1409"/>
                      </a:lnTo>
                      <a:lnTo>
                        <a:pt x="2738" y="1409"/>
                      </a:lnTo>
                      <a:lnTo>
                        <a:pt x="2729" y="1411"/>
                      </a:lnTo>
                      <a:lnTo>
                        <a:pt x="2717" y="1413"/>
                      </a:lnTo>
                      <a:lnTo>
                        <a:pt x="2703" y="1416"/>
                      </a:lnTo>
                      <a:lnTo>
                        <a:pt x="2686" y="1422"/>
                      </a:lnTo>
                      <a:lnTo>
                        <a:pt x="2669" y="1430"/>
                      </a:lnTo>
                      <a:lnTo>
                        <a:pt x="2650" y="1437"/>
                      </a:lnTo>
                      <a:lnTo>
                        <a:pt x="2631" y="1449"/>
                      </a:lnTo>
                      <a:lnTo>
                        <a:pt x="2612" y="1462"/>
                      </a:lnTo>
                      <a:lnTo>
                        <a:pt x="2594" y="1478"/>
                      </a:lnTo>
                      <a:lnTo>
                        <a:pt x="2578" y="1496"/>
                      </a:lnTo>
                      <a:lnTo>
                        <a:pt x="2563" y="1519"/>
                      </a:lnTo>
                      <a:lnTo>
                        <a:pt x="2549" y="1543"/>
                      </a:lnTo>
                      <a:lnTo>
                        <a:pt x="2540" y="1572"/>
                      </a:lnTo>
                      <a:lnTo>
                        <a:pt x="2532" y="1604"/>
                      </a:lnTo>
                      <a:lnTo>
                        <a:pt x="2530" y="1640"/>
                      </a:lnTo>
                      <a:lnTo>
                        <a:pt x="2531" y="1681"/>
                      </a:lnTo>
                      <a:lnTo>
                        <a:pt x="2536" y="1725"/>
                      </a:lnTo>
                      <a:lnTo>
                        <a:pt x="3078" y="2661"/>
                      </a:lnTo>
                      <a:lnTo>
                        <a:pt x="3103" y="2710"/>
                      </a:lnTo>
                      <a:lnTo>
                        <a:pt x="3121" y="2760"/>
                      </a:lnTo>
                      <a:lnTo>
                        <a:pt x="3133" y="2812"/>
                      </a:lnTo>
                      <a:lnTo>
                        <a:pt x="3140" y="2864"/>
                      </a:lnTo>
                      <a:lnTo>
                        <a:pt x="3140" y="2918"/>
                      </a:lnTo>
                      <a:lnTo>
                        <a:pt x="3133" y="2970"/>
                      </a:lnTo>
                      <a:lnTo>
                        <a:pt x="3121" y="3023"/>
                      </a:lnTo>
                      <a:lnTo>
                        <a:pt x="3103" y="3074"/>
                      </a:lnTo>
                      <a:lnTo>
                        <a:pt x="3078" y="3122"/>
                      </a:lnTo>
                      <a:lnTo>
                        <a:pt x="2523" y="4086"/>
                      </a:lnTo>
                      <a:lnTo>
                        <a:pt x="2493" y="4130"/>
                      </a:lnTo>
                      <a:lnTo>
                        <a:pt x="2459" y="4172"/>
                      </a:lnTo>
                      <a:lnTo>
                        <a:pt x="2420" y="4209"/>
                      </a:lnTo>
                      <a:lnTo>
                        <a:pt x="2378" y="4241"/>
                      </a:lnTo>
                      <a:lnTo>
                        <a:pt x="2332" y="4269"/>
                      </a:lnTo>
                      <a:lnTo>
                        <a:pt x="2284" y="4291"/>
                      </a:lnTo>
                      <a:lnTo>
                        <a:pt x="2233" y="4307"/>
                      </a:lnTo>
                      <a:lnTo>
                        <a:pt x="2179" y="4316"/>
                      </a:lnTo>
                      <a:lnTo>
                        <a:pt x="2125" y="4320"/>
                      </a:lnTo>
                      <a:lnTo>
                        <a:pt x="1013" y="4320"/>
                      </a:lnTo>
                      <a:lnTo>
                        <a:pt x="959" y="4316"/>
                      </a:lnTo>
                      <a:lnTo>
                        <a:pt x="907" y="4307"/>
                      </a:lnTo>
                      <a:lnTo>
                        <a:pt x="856" y="4291"/>
                      </a:lnTo>
                      <a:lnTo>
                        <a:pt x="808" y="4269"/>
                      </a:lnTo>
                      <a:lnTo>
                        <a:pt x="762" y="4241"/>
                      </a:lnTo>
                      <a:lnTo>
                        <a:pt x="719" y="4210"/>
                      </a:lnTo>
                      <a:lnTo>
                        <a:pt x="681" y="4172"/>
                      </a:lnTo>
                      <a:lnTo>
                        <a:pt x="647" y="4131"/>
                      </a:lnTo>
                      <a:lnTo>
                        <a:pt x="616" y="4086"/>
                      </a:lnTo>
                      <a:lnTo>
                        <a:pt x="60" y="3121"/>
                      </a:lnTo>
                      <a:lnTo>
                        <a:pt x="37" y="3072"/>
                      </a:lnTo>
                      <a:lnTo>
                        <a:pt x="18" y="3021"/>
                      </a:lnTo>
                      <a:lnTo>
                        <a:pt x="5" y="2970"/>
                      </a:lnTo>
                      <a:lnTo>
                        <a:pt x="0" y="2918"/>
                      </a:lnTo>
                      <a:lnTo>
                        <a:pt x="0" y="2864"/>
                      </a:lnTo>
                      <a:lnTo>
                        <a:pt x="5" y="2812"/>
                      </a:lnTo>
                      <a:lnTo>
                        <a:pt x="18" y="2761"/>
                      </a:lnTo>
                      <a:lnTo>
                        <a:pt x="37" y="2710"/>
                      </a:lnTo>
                      <a:lnTo>
                        <a:pt x="60" y="2661"/>
                      </a:lnTo>
                      <a:lnTo>
                        <a:pt x="616" y="1704"/>
                      </a:lnTo>
                      <a:lnTo>
                        <a:pt x="647" y="1659"/>
                      </a:lnTo>
                      <a:lnTo>
                        <a:pt x="681" y="1618"/>
                      </a:lnTo>
                      <a:lnTo>
                        <a:pt x="719" y="1583"/>
                      </a:lnTo>
                      <a:lnTo>
                        <a:pt x="762" y="1553"/>
                      </a:lnTo>
                      <a:lnTo>
                        <a:pt x="808" y="1526"/>
                      </a:lnTo>
                      <a:lnTo>
                        <a:pt x="856" y="1507"/>
                      </a:lnTo>
                      <a:lnTo>
                        <a:pt x="907" y="1492"/>
                      </a:lnTo>
                      <a:lnTo>
                        <a:pt x="959" y="1483"/>
                      </a:lnTo>
                      <a:lnTo>
                        <a:pt x="1013" y="1479"/>
                      </a:lnTo>
                      <a:lnTo>
                        <a:pt x="2125" y="1479"/>
                      </a:lnTo>
                      <a:lnTo>
                        <a:pt x="2171" y="1474"/>
                      </a:lnTo>
                      <a:lnTo>
                        <a:pt x="2211" y="1464"/>
                      </a:lnTo>
                      <a:lnTo>
                        <a:pt x="2243" y="1452"/>
                      </a:lnTo>
                      <a:lnTo>
                        <a:pt x="2272" y="1437"/>
                      </a:lnTo>
                      <a:lnTo>
                        <a:pt x="2296" y="1420"/>
                      </a:lnTo>
                      <a:lnTo>
                        <a:pt x="2314" y="1402"/>
                      </a:lnTo>
                      <a:lnTo>
                        <a:pt x="2328" y="1382"/>
                      </a:lnTo>
                      <a:lnTo>
                        <a:pt x="2339" y="1361"/>
                      </a:lnTo>
                      <a:lnTo>
                        <a:pt x="2347" y="1339"/>
                      </a:lnTo>
                      <a:lnTo>
                        <a:pt x="2352" y="1317"/>
                      </a:lnTo>
                      <a:lnTo>
                        <a:pt x="2353" y="1295"/>
                      </a:lnTo>
                      <a:lnTo>
                        <a:pt x="2353" y="1274"/>
                      </a:lnTo>
                      <a:lnTo>
                        <a:pt x="2352" y="1253"/>
                      </a:lnTo>
                      <a:lnTo>
                        <a:pt x="2349" y="1233"/>
                      </a:lnTo>
                      <a:lnTo>
                        <a:pt x="2345" y="1215"/>
                      </a:lnTo>
                      <a:lnTo>
                        <a:pt x="2341" y="1199"/>
                      </a:lnTo>
                      <a:lnTo>
                        <a:pt x="2336" y="1185"/>
                      </a:lnTo>
                      <a:lnTo>
                        <a:pt x="2332" y="1173"/>
                      </a:lnTo>
                      <a:lnTo>
                        <a:pt x="2328" y="1164"/>
                      </a:lnTo>
                      <a:lnTo>
                        <a:pt x="2326" y="1159"/>
                      </a:lnTo>
                      <a:lnTo>
                        <a:pt x="2326" y="1157"/>
                      </a:lnTo>
                      <a:lnTo>
                        <a:pt x="2132" y="817"/>
                      </a:lnTo>
                      <a:lnTo>
                        <a:pt x="2115" y="780"/>
                      </a:lnTo>
                      <a:lnTo>
                        <a:pt x="2104" y="742"/>
                      </a:lnTo>
                      <a:lnTo>
                        <a:pt x="2101" y="703"/>
                      </a:lnTo>
                      <a:lnTo>
                        <a:pt x="2104" y="664"/>
                      </a:lnTo>
                      <a:lnTo>
                        <a:pt x="2115" y="626"/>
                      </a:lnTo>
                      <a:lnTo>
                        <a:pt x="2132" y="589"/>
                      </a:lnTo>
                      <a:lnTo>
                        <a:pt x="2407" y="114"/>
                      </a:lnTo>
                      <a:lnTo>
                        <a:pt x="2429" y="81"/>
                      </a:lnTo>
                      <a:lnTo>
                        <a:pt x="2458" y="52"/>
                      </a:lnTo>
                      <a:lnTo>
                        <a:pt x="2489" y="30"/>
                      </a:lnTo>
                      <a:lnTo>
                        <a:pt x="2525" y="14"/>
                      </a:lnTo>
                      <a:lnTo>
                        <a:pt x="2563" y="4"/>
                      </a:lnTo>
                      <a:lnTo>
                        <a:pt x="2603" y="0"/>
                      </a:lnTo>
                      <a:close/>
                    </a:path>
                  </a:pathLst>
                </a:custGeom>
                <a:solidFill>
                  <a:schemeClr val="tx2">
                    <a:lumMod val="20000"/>
                    <a:lumOff val="8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ru-RU"/>
                </a:p>
              </p:txBody>
            </p:sp>
            <p:sp>
              <p:nvSpPr>
                <p:cNvPr id="54" name="iṡḻíde">
                  <a:extLst>
                    <a:ext uri="{FF2B5EF4-FFF2-40B4-BE49-F238E27FC236}">
                      <a16:creationId xmlns:a16="http://schemas.microsoft.com/office/drawing/2014/main" id="{8754C6A3-D036-4E64-9F50-9562ECCE146E}"/>
                    </a:ext>
                  </a:extLst>
                </p:cNvPr>
                <p:cNvSpPr/>
                <p:nvPr/>
              </p:nvSpPr>
              <p:spPr>
                <a:xfrm>
                  <a:off x="5284213" y="1845900"/>
                  <a:ext cx="304421" cy="307777"/>
                </a:xfrm>
                <a:prstGeom prst="rect">
                  <a:avLst/>
                </a:prstGeom>
              </p:spPr>
              <p:txBody>
                <a:bodyPr wrap="none" anchor="ctr">
                  <a:normAutofit/>
                </a:bodyPr>
                <a:lstStyle/>
                <a:p>
                  <a:pPr algn="ctr"/>
                  <a:r>
                    <a:rPr lang="en-US" altLang="zh-CN" sz="1600" b="1" dirty="0"/>
                    <a:t>01</a:t>
                  </a:r>
                  <a:endParaRPr lang="ru-RU" sz="1600" b="1" dirty="0"/>
                </a:p>
              </p:txBody>
            </p:sp>
          </p:grpSp>
          <p:sp>
            <p:nvSpPr>
              <p:cNvPr id="52" name="ïṩlíḍé">
                <a:extLst>
                  <a:ext uri="{FF2B5EF4-FFF2-40B4-BE49-F238E27FC236}">
                    <a16:creationId xmlns:a16="http://schemas.microsoft.com/office/drawing/2014/main" id="{99082021-9E33-462F-A9A6-B8AE13D3C4BA}"/>
                  </a:ext>
                </a:extLst>
              </p:cNvPr>
              <p:cNvSpPr/>
              <p:nvPr/>
            </p:nvSpPr>
            <p:spPr bwMode="auto">
              <a:xfrm>
                <a:off x="1446138" y="2395265"/>
                <a:ext cx="592947" cy="609685"/>
              </a:xfrm>
              <a:custGeom>
                <a:avLst/>
                <a:gdLst>
                  <a:gd name="connsiteX0" fmla="*/ 275280 w 590140"/>
                  <a:gd name="connsiteY0" fmla="*/ 496336 h 606798"/>
                  <a:gd name="connsiteX1" fmla="*/ 314935 w 590140"/>
                  <a:gd name="connsiteY1" fmla="*/ 496336 h 606798"/>
                  <a:gd name="connsiteX2" fmla="*/ 314935 w 590140"/>
                  <a:gd name="connsiteY2" fmla="*/ 542822 h 606798"/>
                  <a:gd name="connsiteX3" fmla="*/ 347213 w 590140"/>
                  <a:gd name="connsiteY3" fmla="*/ 542822 h 606798"/>
                  <a:gd name="connsiteX4" fmla="*/ 347213 w 590140"/>
                  <a:gd name="connsiteY4" fmla="*/ 554789 h 606798"/>
                  <a:gd name="connsiteX5" fmla="*/ 458801 w 590140"/>
                  <a:gd name="connsiteY5" fmla="*/ 554789 h 606798"/>
                  <a:gd name="connsiteX6" fmla="*/ 458801 w 590140"/>
                  <a:gd name="connsiteY6" fmla="*/ 594831 h 606798"/>
                  <a:gd name="connsiteX7" fmla="*/ 347213 w 590140"/>
                  <a:gd name="connsiteY7" fmla="*/ 594831 h 606798"/>
                  <a:gd name="connsiteX8" fmla="*/ 347213 w 590140"/>
                  <a:gd name="connsiteY8" fmla="*/ 606798 h 606798"/>
                  <a:gd name="connsiteX9" fmla="*/ 243463 w 590140"/>
                  <a:gd name="connsiteY9" fmla="*/ 606798 h 606798"/>
                  <a:gd name="connsiteX10" fmla="*/ 243463 w 590140"/>
                  <a:gd name="connsiteY10" fmla="*/ 594831 h 606798"/>
                  <a:gd name="connsiteX11" fmla="*/ 131414 w 590140"/>
                  <a:gd name="connsiteY11" fmla="*/ 594831 h 606798"/>
                  <a:gd name="connsiteX12" fmla="*/ 131414 w 590140"/>
                  <a:gd name="connsiteY12" fmla="*/ 554789 h 606798"/>
                  <a:gd name="connsiteX13" fmla="*/ 243463 w 590140"/>
                  <a:gd name="connsiteY13" fmla="*/ 554789 h 606798"/>
                  <a:gd name="connsiteX14" fmla="*/ 243463 w 590140"/>
                  <a:gd name="connsiteY14" fmla="*/ 542822 h 606798"/>
                  <a:gd name="connsiteX15" fmla="*/ 275280 w 590140"/>
                  <a:gd name="connsiteY15" fmla="*/ 542822 h 606798"/>
                  <a:gd name="connsiteX16" fmla="*/ 341174 w 590140"/>
                  <a:gd name="connsiteY16" fmla="*/ 439218 h 606798"/>
                  <a:gd name="connsiteX17" fmla="*/ 341174 w 590140"/>
                  <a:gd name="connsiteY17" fmla="*/ 464548 h 606798"/>
                  <a:gd name="connsiteX18" fmla="*/ 416785 w 590140"/>
                  <a:gd name="connsiteY18" fmla="*/ 464548 h 606798"/>
                  <a:gd name="connsiteX19" fmla="*/ 416785 w 590140"/>
                  <a:gd name="connsiteY19" fmla="*/ 439218 h 606798"/>
                  <a:gd name="connsiteX20" fmla="*/ 159063 w 590140"/>
                  <a:gd name="connsiteY20" fmla="*/ 412046 h 606798"/>
                  <a:gd name="connsiteX21" fmla="*/ 148459 w 590140"/>
                  <a:gd name="connsiteY21" fmla="*/ 422638 h 606798"/>
                  <a:gd name="connsiteX22" fmla="*/ 159063 w 590140"/>
                  <a:gd name="connsiteY22" fmla="*/ 433692 h 606798"/>
                  <a:gd name="connsiteX23" fmla="*/ 169667 w 590140"/>
                  <a:gd name="connsiteY23" fmla="*/ 422638 h 606798"/>
                  <a:gd name="connsiteX24" fmla="*/ 159063 w 590140"/>
                  <a:gd name="connsiteY24" fmla="*/ 412046 h 606798"/>
                  <a:gd name="connsiteX25" fmla="*/ 145232 w 590140"/>
                  <a:gd name="connsiteY25" fmla="*/ 392242 h 606798"/>
                  <a:gd name="connsiteX26" fmla="*/ 445369 w 590140"/>
                  <a:gd name="connsiteY26" fmla="*/ 392242 h 606798"/>
                  <a:gd name="connsiteX27" fmla="*/ 462428 w 590140"/>
                  <a:gd name="connsiteY27" fmla="*/ 409743 h 606798"/>
                  <a:gd name="connsiteX28" fmla="*/ 462428 w 590140"/>
                  <a:gd name="connsiteY28" fmla="*/ 468693 h 606798"/>
                  <a:gd name="connsiteX29" fmla="*/ 445369 w 590140"/>
                  <a:gd name="connsiteY29" fmla="*/ 486194 h 606798"/>
                  <a:gd name="connsiteX30" fmla="*/ 145232 w 590140"/>
                  <a:gd name="connsiteY30" fmla="*/ 486194 h 606798"/>
                  <a:gd name="connsiteX31" fmla="*/ 127712 w 590140"/>
                  <a:gd name="connsiteY31" fmla="*/ 468693 h 606798"/>
                  <a:gd name="connsiteX32" fmla="*/ 127712 w 590140"/>
                  <a:gd name="connsiteY32" fmla="*/ 409743 h 606798"/>
                  <a:gd name="connsiteX33" fmla="*/ 145232 w 590140"/>
                  <a:gd name="connsiteY33" fmla="*/ 392242 h 606798"/>
                  <a:gd name="connsiteX34" fmla="*/ 341174 w 590140"/>
                  <a:gd name="connsiteY34" fmla="*/ 336094 h 606798"/>
                  <a:gd name="connsiteX35" fmla="*/ 341174 w 590140"/>
                  <a:gd name="connsiteY35" fmla="*/ 360968 h 606798"/>
                  <a:gd name="connsiteX36" fmla="*/ 416785 w 590140"/>
                  <a:gd name="connsiteY36" fmla="*/ 360968 h 606798"/>
                  <a:gd name="connsiteX37" fmla="*/ 416785 w 590140"/>
                  <a:gd name="connsiteY37" fmla="*/ 336094 h 606798"/>
                  <a:gd name="connsiteX38" fmla="*/ 159063 w 590140"/>
                  <a:gd name="connsiteY38" fmla="*/ 308917 h 606798"/>
                  <a:gd name="connsiteX39" fmla="*/ 148459 w 590140"/>
                  <a:gd name="connsiteY39" fmla="*/ 319511 h 606798"/>
                  <a:gd name="connsiteX40" fmla="*/ 159063 w 590140"/>
                  <a:gd name="connsiteY40" fmla="*/ 330106 h 606798"/>
                  <a:gd name="connsiteX41" fmla="*/ 169667 w 590140"/>
                  <a:gd name="connsiteY41" fmla="*/ 319511 h 606798"/>
                  <a:gd name="connsiteX42" fmla="*/ 159063 w 590140"/>
                  <a:gd name="connsiteY42" fmla="*/ 308917 h 606798"/>
                  <a:gd name="connsiteX43" fmla="*/ 145232 w 590140"/>
                  <a:gd name="connsiteY43" fmla="*/ 289110 h 606798"/>
                  <a:gd name="connsiteX44" fmla="*/ 445369 w 590140"/>
                  <a:gd name="connsiteY44" fmla="*/ 289110 h 606798"/>
                  <a:gd name="connsiteX45" fmla="*/ 462428 w 590140"/>
                  <a:gd name="connsiteY45" fmla="*/ 306153 h 606798"/>
                  <a:gd name="connsiteX46" fmla="*/ 462428 w 590140"/>
                  <a:gd name="connsiteY46" fmla="*/ 365574 h 606798"/>
                  <a:gd name="connsiteX47" fmla="*/ 445369 w 590140"/>
                  <a:gd name="connsiteY47" fmla="*/ 382617 h 606798"/>
                  <a:gd name="connsiteX48" fmla="*/ 145232 w 590140"/>
                  <a:gd name="connsiteY48" fmla="*/ 382617 h 606798"/>
                  <a:gd name="connsiteX49" fmla="*/ 127712 w 590140"/>
                  <a:gd name="connsiteY49" fmla="*/ 365574 h 606798"/>
                  <a:gd name="connsiteX50" fmla="*/ 127712 w 590140"/>
                  <a:gd name="connsiteY50" fmla="*/ 306153 h 606798"/>
                  <a:gd name="connsiteX51" fmla="*/ 145232 w 590140"/>
                  <a:gd name="connsiteY51" fmla="*/ 289110 h 606798"/>
                  <a:gd name="connsiteX52" fmla="*/ 341174 w 590140"/>
                  <a:gd name="connsiteY52" fmla="*/ 232510 h 606798"/>
                  <a:gd name="connsiteX53" fmla="*/ 341174 w 590140"/>
                  <a:gd name="connsiteY53" fmla="*/ 257840 h 606798"/>
                  <a:gd name="connsiteX54" fmla="*/ 416785 w 590140"/>
                  <a:gd name="connsiteY54" fmla="*/ 257840 h 606798"/>
                  <a:gd name="connsiteX55" fmla="*/ 416785 w 590140"/>
                  <a:gd name="connsiteY55" fmla="*/ 232510 h 606798"/>
                  <a:gd name="connsiteX56" fmla="*/ 159063 w 590140"/>
                  <a:gd name="connsiteY56" fmla="*/ 205338 h 606798"/>
                  <a:gd name="connsiteX57" fmla="*/ 148459 w 590140"/>
                  <a:gd name="connsiteY57" fmla="*/ 215930 h 606798"/>
                  <a:gd name="connsiteX58" fmla="*/ 159063 w 590140"/>
                  <a:gd name="connsiteY58" fmla="*/ 226984 h 606798"/>
                  <a:gd name="connsiteX59" fmla="*/ 169667 w 590140"/>
                  <a:gd name="connsiteY59" fmla="*/ 215930 h 606798"/>
                  <a:gd name="connsiteX60" fmla="*/ 159063 w 590140"/>
                  <a:gd name="connsiteY60" fmla="*/ 205338 h 606798"/>
                  <a:gd name="connsiteX61" fmla="*/ 145232 w 590140"/>
                  <a:gd name="connsiteY61" fmla="*/ 185534 h 606798"/>
                  <a:gd name="connsiteX62" fmla="*/ 445369 w 590140"/>
                  <a:gd name="connsiteY62" fmla="*/ 185534 h 606798"/>
                  <a:gd name="connsiteX63" fmla="*/ 462428 w 590140"/>
                  <a:gd name="connsiteY63" fmla="*/ 203035 h 606798"/>
                  <a:gd name="connsiteX64" fmla="*/ 462428 w 590140"/>
                  <a:gd name="connsiteY64" fmla="*/ 261985 h 606798"/>
                  <a:gd name="connsiteX65" fmla="*/ 445369 w 590140"/>
                  <a:gd name="connsiteY65" fmla="*/ 279486 h 606798"/>
                  <a:gd name="connsiteX66" fmla="*/ 145232 w 590140"/>
                  <a:gd name="connsiteY66" fmla="*/ 279486 h 606798"/>
                  <a:gd name="connsiteX67" fmla="*/ 127712 w 590140"/>
                  <a:gd name="connsiteY67" fmla="*/ 261985 h 606798"/>
                  <a:gd name="connsiteX68" fmla="*/ 127712 w 590140"/>
                  <a:gd name="connsiteY68" fmla="*/ 203035 h 606798"/>
                  <a:gd name="connsiteX69" fmla="*/ 145232 w 590140"/>
                  <a:gd name="connsiteY69" fmla="*/ 185534 h 606798"/>
                  <a:gd name="connsiteX70" fmla="*/ 253115 w 590140"/>
                  <a:gd name="connsiteY70" fmla="*/ 0 h 606798"/>
                  <a:gd name="connsiteX71" fmla="*/ 340253 w 590140"/>
                  <a:gd name="connsiteY71" fmla="*/ 29007 h 606798"/>
                  <a:gd name="connsiteX72" fmla="*/ 349935 w 590140"/>
                  <a:gd name="connsiteY72" fmla="*/ 32230 h 606798"/>
                  <a:gd name="connsiteX73" fmla="*/ 357772 w 590140"/>
                  <a:gd name="connsiteY73" fmla="*/ 31770 h 606798"/>
                  <a:gd name="connsiteX74" fmla="*/ 461508 w 590140"/>
                  <a:gd name="connsiteY74" fmla="*/ 84258 h 606798"/>
                  <a:gd name="connsiteX75" fmla="*/ 472112 w 590140"/>
                  <a:gd name="connsiteY75" fmla="*/ 90244 h 606798"/>
                  <a:gd name="connsiteX76" fmla="*/ 590140 w 590140"/>
                  <a:gd name="connsiteY76" fmla="*/ 218702 h 606798"/>
                  <a:gd name="connsiteX77" fmla="*/ 487788 w 590140"/>
                  <a:gd name="connsiteY77" fmla="*/ 344399 h 606798"/>
                  <a:gd name="connsiteX78" fmla="*/ 487788 w 590140"/>
                  <a:gd name="connsiteY78" fmla="*/ 306183 h 606798"/>
                  <a:gd name="connsiteX79" fmla="*/ 485482 w 590140"/>
                  <a:gd name="connsiteY79" fmla="*/ 292831 h 606798"/>
                  <a:gd name="connsiteX80" fmla="*/ 539425 w 590140"/>
                  <a:gd name="connsiteY80" fmla="*/ 218702 h 606798"/>
                  <a:gd name="connsiteX81" fmla="*/ 461508 w 590140"/>
                  <a:gd name="connsiteY81" fmla="*/ 140430 h 606798"/>
                  <a:gd name="connsiteX82" fmla="*/ 453670 w 590140"/>
                  <a:gd name="connsiteY82" fmla="*/ 140890 h 606798"/>
                  <a:gd name="connsiteX83" fmla="*/ 428313 w 590140"/>
                  <a:gd name="connsiteY83" fmla="*/ 126617 h 606798"/>
                  <a:gd name="connsiteX84" fmla="*/ 357772 w 590140"/>
                  <a:gd name="connsiteY84" fmla="*/ 82416 h 606798"/>
                  <a:gd name="connsiteX85" fmla="*/ 341636 w 590140"/>
                  <a:gd name="connsiteY85" fmla="*/ 84258 h 606798"/>
                  <a:gd name="connsiteX86" fmla="*/ 318583 w 590140"/>
                  <a:gd name="connsiteY86" fmla="*/ 77352 h 606798"/>
                  <a:gd name="connsiteX87" fmla="*/ 253115 w 590140"/>
                  <a:gd name="connsiteY87" fmla="*/ 50647 h 606798"/>
                  <a:gd name="connsiteX88" fmla="*/ 161827 w 590140"/>
                  <a:gd name="connsiteY88" fmla="*/ 122013 h 606798"/>
                  <a:gd name="connsiteX89" fmla="*/ 135087 w 590140"/>
                  <a:gd name="connsiteY89" fmla="*/ 140890 h 606798"/>
                  <a:gd name="connsiteX90" fmla="*/ 129093 w 590140"/>
                  <a:gd name="connsiteY90" fmla="*/ 140430 h 606798"/>
                  <a:gd name="connsiteX91" fmla="*/ 50715 w 590140"/>
                  <a:gd name="connsiteY91" fmla="*/ 218702 h 606798"/>
                  <a:gd name="connsiteX92" fmla="*/ 104658 w 590140"/>
                  <a:gd name="connsiteY92" fmla="*/ 292831 h 606798"/>
                  <a:gd name="connsiteX93" fmla="*/ 102352 w 590140"/>
                  <a:gd name="connsiteY93" fmla="*/ 306183 h 606798"/>
                  <a:gd name="connsiteX94" fmla="*/ 102352 w 590140"/>
                  <a:gd name="connsiteY94" fmla="*/ 344859 h 606798"/>
                  <a:gd name="connsiteX95" fmla="*/ 0 w 590140"/>
                  <a:gd name="connsiteY95" fmla="*/ 218702 h 606798"/>
                  <a:gd name="connsiteX96" fmla="*/ 110651 w 590140"/>
                  <a:gd name="connsiteY96" fmla="*/ 91164 h 606798"/>
                  <a:gd name="connsiteX97" fmla="*/ 122177 w 590140"/>
                  <a:gd name="connsiteY97" fmla="*/ 82416 h 606798"/>
                  <a:gd name="connsiteX98" fmla="*/ 253115 w 590140"/>
                  <a:gd name="connsiteY98" fmla="*/ 0 h 606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590140" h="606798">
                    <a:moveTo>
                      <a:pt x="275280" y="496336"/>
                    </a:moveTo>
                    <a:lnTo>
                      <a:pt x="314935" y="496336"/>
                    </a:lnTo>
                    <a:lnTo>
                      <a:pt x="314935" y="542822"/>
                    </a:lnTo>
                    <a:lnTo>
                      <a:pt x="347213" y="542822"/>
                    </a:lnTo>
                    <a:lnTo>
                      <a:pt x="347213" y="554789"/>
                    </a:lnTo>
                    <a:lnTo>
                      <a:pt x="458801" y="554789"/>
                    </a:lnTo>
                    <a:lnTo>
                      <a:pt x="458801" y="594831"/>
                    </a:lnTo>
                    <a:lnTo>
                      <a:pt x="347213" y="594831"/>
                    </a:lnTo>
                    <a:lnTo>
                      <a:pt x="347213" y="606798"/>
                    </a:lnTo>
                    <a:lnTo>
                      <a:pt x="243463" y="606798"/>
                    </a:lnTo>
                    <a:lnTo>
                      <a:pt x="243463" y="594831"/>
                    </a:lnTo>
                    <a:lnTo>
                      <a:pt x="131414" y="594831"/>
                    </a:lnTo>
                    <a:lnTo>
                      <a:pt x="131414" y="554789"/>
                    </a:lnTo>
                    <a:lnTo>
                      <a:pt x="243463" y="554789"/>
                    </a:lnTo>
                    <a:lnTo>
                      <a:pt x="243463" y="542822"/>
                    </a:lnTo>
                    <a:lnTo>
                      <a:pt x="275280" y="542822"/>
                    </a:lnTo>
                    <a:close/>
                    <a:moveTo>
                      <a:pt x="341174" y="439218"/>
                    </a:moveTo>
                    <a:lnTo>
                      <a:pt x="341174" y="464548"/>
                    </a:lnTo>
                    <a:lnTo>
                      <a:pt x="416785" y="464548"/>
                    </a:lnTo>
                    <a:lnTo>
                      <a:pt x="416785" y="439218"/>
                    </a:lnTo>
                    <a:close/>
                    <a:moveTo>
                      <a:pt x="159063" y="412046"/>
                    </a:moveTo>
                    <a:cubicBezTo>
                      <a:pt x="153069" y="412046"/>
                      <a:pt x="148459" y="416651"/>
                      <a:pt x="148459" y="422638"/>
                    </a:cubicBezTo>
                    <a:cubicBezTo>
                      <a:pt x="148459" y="428625"/>
                      <a:pt x="153069" y="433692"/>
                      <a:pt x="159063" y="433692"/>
                    </a:cubicBezTo>
                    <a:cubicBezTo>
                      <a:pt x="165056" y="433692"/>
                      <a:pt x="169667" y="428625"/>
                      <a:pt x="169667" y="422638"/>
                    </a:cubicBezTo>
                    <a:cubicBezTo>
                      <a:pt x="169667" y="416651"/>
                      <a:pt x="165056" y="412046"/>
                      <a:pt x="159063" y="412046"/>
                    </a:cubicBezTo>
                    <a:close/>
                    <a:moveTo>
                      <a:pt x="145232" y="392242"/>
                    </a:moveTo>
                    <a:lnTo>
                      <a:pt x="445369" y="392242"/>
                    </a:lnTo>
                    <a:cubicBezTo>
                      <a:pt x="454590" y="392242"/>
                      <a:pt x="462428" y="400071"/>
                      <a:pt x="462428" y="409743"/>
                    </a:cubicBezTo>
                    <a:lnTo>
                      <a:pt x="462428" y="468693"/>
                    </a:lnTo>
                    <a:cubicBezTo>
                      <a:pt x="462428" y="478365"/>
                      <a:pt x="454590" y="486194"/>
                      <a:pt x="445369" y="486194"/>
                    </a:cubicBezTo>
                    <a:lnTo>
                      <a:pt x="145232" y="486194"/>
                    </a:lnTo>
                    <a:cubicBezTo>
                      <a:pt x="135550" y="486194"/>
                      <a:pt x="127712" y="478365"/>
                      <a:pt x="127712" y="468693"/>
                    </a:cubicBezTo>
                    <a:lnTo>
                      <a:pt x="127712" y="409743"/>
                    </a:lnTo>
                    <a:cubicBezTo>
                      <a:pt x="127712" y="400071"/>
                      <a:pt x="135550" y="392242"/>
                      <a:pt x="145232" y="392242"/>
                    </a:cubicBezTo>
                    <a:close/>
                    <a:moveTo>
                      <a:pt x="341174" y="336094"/>
                    </a:moveTo>
                    <a:lnTo>
                      <a:pt x="341174" y="360968"/>
                    </a:lnTo>
                    <a:lnTo>
                      <a:pt x="416785" y="360968"/>
                    </a:lnTo>
                    <a:lnTo>
                      <a:pt x="416785" y="336094"/>
                    </a:lnTo>
                    <a:close/>
                    <a:moveTo>
                      <a:pt x="159063" y="308917"/>
                    </a:moveTo>
                    <a:cubicBezTo>
                      <a:pt x="153069" y="308917"/>
                      <a:pt x="148459" y="313523"/>
                      <a:pt x="148459" y="319511"/>
                    </a:cubicBezTo>
                    <a:cubicBezTo>
                      <a:pt x="148459" y="325500"/>
                      <a:pt x="153069" y="330106"/>
                      <a:pt x="159063" y="330106"/>
                    </a:cubicBezTo>
                    <a:cubicBezTo>
                      <a:pt x="165056" y="330106"/>
                      <a:pt x="169667" y="325500"/>
                      <a:pt x="169667" y="319511"/>
                    </a:cubicBezTo>
                    <a:cubicBezTo>
                      <a:pt x="169667" y="313523"/>
                      <a:pt x="165056" y="308917"/>
                      <a:pt x="159063" y="308917"/>
                    </a:cubicBezTo>
                    <a:close/>
                    <a:moveTo>
                      <a:pt x="145232" y="289110"/>
                    </a:moveTo>
                    <a:lnTo>
                      <a:pt x="445369" y="289110"/>
                    </a:lnTo>
                    <a:cubicBezTo>
                      <a:pt x="454590" y="289110"/>
                      <a:pt x="462428" y="296941"/>
                      <a:pt x="462428" y="306153"/>
                    </a:cubicBezTo>
                    <a:lnTo>
                      <a:pt x="462428" y="365574"/>
                    </a:lnTo>
                    <a:cubicBezTo>
                      <a:pt x="462428" y="375247"/>
                      <a:pt x="454590" y="382617"/>
                      <a:pt x="445369" y="382617"/>
                    </a:cubicBezTo>
                    <a:lnTo>
                      <a:pt x="145232" y="382617"/>
                    </a:lnTo>
                    <a:cubicBezTo>
                      <a:pt x="135550" y="382617"/>
                      <a:pt x="127712" y="375247"/>
                      <a:pt x="127712" y="365574"/>
                    </a:cubicBezTo>
                    <a:lnTo>
                      <a:pt x="127712" y="306153"/>
                    </a:lnTo>
                    <a:cubicBezTo>
                      <a:pt x="127712" y="296941"/>
                      <a:pt x="135550" y="289110"/>
                      <a:pt x="145232" y="289110"/>
                    </a:cubicBezTo>
                    <a:close/>
                    <a:moveTo>
                      <a:pt x="341174" y="232510"/>
                    </a:moveTo>
                    <a:lnTo>
                      <a:pt x="341174" y="257840"/>
                    </a:lnTo>
                    <a:lnTo>
                      <a:pt x="416785" y="257840"/>
                    </a:lnTo>
                    <a:lnTo>
                      <a:pt x="416785" y="232510"/>
                    </a:lnTo>
                    <a:close/>
                    <a:moveTo>
                      <a:pt x="159063" y="205338"/>
                    </a:moveTo>
                    <a:cubicBezTo>
                      <a:pt x="153069" y="205338"/>
                      <a:pt x="148459" y="209943"/>
                      <a:pt x="148459" y="215930"/>
                    </a:cubicBezTo>
                    <a:cubicBezTo>
                      <a:pt x="148459" y="221917"/>
                      <a:pt x="153069" y="226984"/>
                      <a:pt x="159063" y="226984"/>
                    </a:cubicBezTo>
                    <a:cubicBezTo>
                      <a:pt x="165056" y="226984"/>
                      <a:pt x="169667" y="221917"/>
                      <a:pt x="169667" y="215930"/>
                    </a:cubicBezTo>
                    <a:cubicBezTo>
                      <a:pt x="169667" y="209943"/>
                      <a:pt x="165056" y="205338"/>
                      <a:pt x="159063" y="205338"/>
                    </a:cubicBezTo>
                    <a:close/>
                    <a:moveTo>
                      <a:pt x="145232" y="185534"/>
                    </a:moveTo>
                    <a:lnTo>
                      <a:pt x="445369" y="185534"/>
                    </a:lnTo>
                    <a:cubicBezTo>
                      <a:pt x="454590" y="185534"/>
                      <a:pt x="462428" y="193363"/>
                      <a:pt x="462428" y="203035"/>
                    </a:cubicBezTo>
                    <a:lnTo>
                      <a:pt x="462428" y="261985"/>
                    </a:lnTo>
                    <a:cubicBezTo>
                      <a:pt x="462428" y="271657"/>
                      <a:pt x="454590" y="279486"/>
                      <a:pt x="445369" y="279486"/>
                    </a:cubicBezTo>
                    <a:lnTo>
                      <a:pt x="145232" y="279486"/>
                    </a:lnTo>
                    <a:cubicBezTo>
                      <a:pt x="135550" y="279486"/>
                      <a:pt x="127712" y="271657"/>
                      <a:pt x="127712" y="261985"/>
                    </a:cubicBezTo>
                    <a:lnTo>
                      <a:pt x="127712" y="203035"/>
                    </a:lnTo>
                    <a:cubicBezTo>
                      <a:pt x="127712" y="193363"/>
                      <a:pt x="135550" y="185534"/>
                      <a:pt x="145232" y="185534"/>
                    </a:cubicBezTo>
                    <a:close/>
                    <a:moveTo>
                      <a:pt x="253115" y="0"/>
                    </a:moveTo>
                    <a:cubicBezTo>
                      <a:pt x="284927" y="0"/>
                      <a:pt x="315356" y="10129"/>
                      <a:pt x="340253" y="29007"/>
                    </a:cubicBezTo>
                    <a:cubicBezTo>
                      <a:pt x="343019" y="31309"/>
                      <a:pt x="346707" y="32230"/>
                      <a:pt x="349935" y="32230"/>
                    </a:cubicBezTo>
                    <a:cubicBezTo>
                      <a:pt x="352701" y="31770"/>
                      <a:pt x="355006" y="31770"/>
                      <a:pt x="357772" y="31770"/>
                    </a:cubicBezTo>
                    <a:cubicBezTo>
                      <a:pt x="398806" y="31770"/>
                      <a:pt x="437533" y="52028"/>
                      <a:pt x="461508" y="84258"/>
                    </a:cubicBezTo>
                    <a:cubicBezTo>
                      <a:pt x="463813" y="87941"/>
                      <a:pt x="467963" y="89783"/>
                      <a:pt x="472112" y="90244"/>
                    </a:cubicBezTo>
                    <a:cubicBezTo>
                      <a:pt x="538503" y="95769"/>
                      <a:pt x="590140" y="151480"/>
                      <a:pt x="590140" y="218702"/>
                    </a:cubicBezTo>
                    <a:cubicBezTo>
                      <a:pt x="590140" y="280400"/>
                      <a:pt x="546341" y="332428"/>
                      <a:pt x="487788" y="344399"/>
                    </a:cubicBezTo>
                    <a:lnTo>
                      <a:pt x="487788" y="306183"/>
                    </a:lnTo>
                    <a:cubicBezTo>
                      <a:pt x="487788" y="301579"/>
                      <a:pt x="487327" y="296975"/>
                      <a:pt x="485482" y="292831"/>
                    </a:cubicBezTo>
                    <a:cubicBezTo>
                      <a:pt x="516834" y="282702"/>
                      <a:pt x="539425" y="253234"/>
                      <a:pt x="539425" y="218702"/>
                    </a:cubicBezTo>
                    <a:cubicBezTo>
                      <a:pt x="539425" y="175422"/>
                      <a:pt x="504385" y="140430"/>
                      <a:pt x="461508" y="140430"/>
                    </a:cubicBezTo>
                    <a:cubicBezTo>
                      <a:pt x="458742" y="140430"/>
                      <a:pt x="455975" y="140890"/>
                      <a:pt x="453670" y="140890"/>
                    </a:cubicBezTo>
                    <a:cubicBezTo>
                      <a:pt x="443066" y="142272"/>
                      <a:pt x="432923" y="136286"/>
                      <a:pt x="428313" y="126617"/>
                    </a:cubicBezTo>
                    <a:cubicBezTo>
                      <a:pt x="414942" y="99452"/>
                      <a:pt x="387740" y="82416"/>
                      <a:pt x="357772" y="82416"/>
                    </a:cubicBezTo>
                    <a:cubicBezTo>
                      <a:pt x="352240" y="82416"/>
                      <a:pt x="347168" y="82877"/>
                      <a:pt x="341636" y="84258"/>
                    </a:cubicBezTo>
                    <a:cubicBezTo>
                      <a:pt x="333337" y="86100"/>
                      <a:pt x="325038" y="83337"/>
                      <a:pt x="318583" y="77352"/>
                    </a:cubicBezTo>
                    <a:cubicBezTo>
                      <a:pt x="301064" y="60316"/>
                      <a:pt x="277550" y="50647"/>
                      <a:pt x="253115" y="50647"/>
                    </a:cubicBezTo>
                    <a:cubicBezTo>
                      <a:pt x="209776" y="50647"/>
                      <a:pt x="172432" y="80114"/>
                      <a:pt x="161827" y="122013"/>
                    </a:cubicBezTo>
                    <a:cubicBezTo>
                      <a:pt x="159061" y="133984"/>
                      <a:pt x="147535" y="141811"/>
                      <a:pt x="135087" y="140890"/>
                    </a:cubicBezTo>
                    <a:cubicBezTo>
                      <a:pt x="133243" y="140890"/>
                      <a:pt x="130937" y="140430"/>
                      <a:pt x="129093" y="140430"/>
                    </a:cubicBezTo>
                    <a:cubicBezTo>
                      <a:pt x="85755" y="140430"/>
                      <a:pt x="50715" y="175422"/>
                      <a:pt x="50715" y="218702"/>
                    </a:cubicBezTo>
                    <a:cubicBezTo>
                      <a:pt x="50715" y="253234"/>
                      <a:pt x="73306" y="282702"/>
                      <a:pt x="104658" y="292831"/>
                    </a:cubicBezTo>
                    <a:cubicBezTo>
                      <a:pt x="103275" y="296975"/>
                      <a:pt x="102352" y="301579"/>
                      <a:pt x="102352" y="306183"/>
                    </a:cubicBezTo>
                    <a:lnTo>
                      <a:pt x="102352" y="344859"/>
                    </a:lnTo>
                    <a:cubicBezTo>
                      <a:pt x="43799" y="332428"/>
                      <a:pt x="0" y="280400"/>
                      <a:pt x="0" y="218702"/>
                    </a:cubicBezTo>
                    <a:cubicBezTo>
                      <a:pt x="0" y="153782"/>
                      <a:pt x="48410" y="99913"/>
                      <a:pt x="110651" y="91164"/>
                    </a:cubicBezTo>
                    <a:cubicBezTo>
                      <a:pt x="115723" y="90244"/>
                      <a:pt x="120333" y="87021"/>
                      <a:pt x="122177" y="82416"/>
                    </a:cubicBezTo>
                    <a:cubicBezTo>
                      <a:pt x="145691" y="32690"/>
                      <a:pt x="196406" y="0"/>
                      <a:pt x="2531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41" name="íṧ1îḋê">
              <a:extLst>
                <a:ext uri="{FF2B5EF4-FFF2-40B4-BE49-F238E27FC236}">
                  <a16:creationId xmlns:a16="http://schemas.microsoft.com/office/drawing/2014/main" id="{4523EE86-E30A-469B-99B9-C6645BFEDC08}"/>
                </a:ext>
              </a:extLst>
            </p:cNvPr>
            <p:cNvGrpSpPr/>
            <p:nvPr/>
          </p:nvGrpSpPr>
          <p:grpSpPr>
            <a:xfrm>
              <a:off x="5893719" y="3174188"/>
              <a:ext cx="1485000" cy="1754225"/>
              <a:chOff x="2203431" y="2785613"/>
              <a:chExt cx="1485000" cy="1754225"/>
            </a:xfrm>
          </p:grpSpPr>
          <p:sp>
            <p:nvSpPr>
              <p:cNvPr id="48" name="iŝlîḍé">
                <a:extLst>
                  <a:ext uri="{FF2B5EF4-FFF2-40B4-BE49-F238E27FC236}">
                    <a16:creationId xmlns:a16="http://schemas.microsoft.com/office/drawing/2014/main" id="{888B4B3A-AFD2-4ED0-ADFE-977A847DEC24}"/>
                  </a:ext>
                </a:extLst>
              </p:cNvPr>
              <p:cNvSpPr/>
              <p:nvPr/>
            </p:nvSpPr>
            <p:spPr bwMode="auto">
              <a:xfrm flipV="1">
                <a:off x="2203431" y="2785613"/>
                <a:ext cx="1485000" cy="1754225"/>
              </a:xfrm>
              <a:custGeom>
                <a:avLst/>
                <a:gdLst>
                  <a:gd name="T0" fmla="*/ 2750 w 3657"/>
                  <a:gd name="T1" fmla="*/ 198 h 4320"/>
                  <a:gd name="T2" fmla="*/ 2581 w 3657"/>
                  <a:gd name="T3" fmla="*/ 275 h 4320"/>
                  <a:gd name="T4" fmla="*/ 2451 w 3657"/>
                  <a:gd name="T5" fmla="*/ 406 h 4320"/>
                  <a:gd name="T6" fmla="*/ 2373 w 3657"/>
                  <a:gd name="T7" fmla="*/ 575 h 4320"/>
                  <a:gd name="T8" fmla="*/ 2361 w 3657"/>
                  <a:gd name="T9" fmla="*/ 768 h 4320"/>
                  <a:gd name="T10" fmla="*/ 2419 w 3657"/>
                  <a:gd name="T11" fmla="*/ 948 h 4320"/>
                  <a:gd name="T12" fmla="*/ 2532 w 3657"/>
                  <a:gd name="T13" fmla="*/ 1093 h 4320"/>
                  <a:gd name="T14" fmla="*/ 2690 w 3657"/>
                  <a:gd name="T15" fmla="*/ 1189 h 4320"/>
                  <a:gd name="T16" fmla="*/ 2878 w 3657"/>
                  <a:gd name="T17" fmla="*/ 1224 h 4320"/>
                  <a:gd name="T18" fmla="*/ 3066 w 3657"/>
                  <a:gd name="T19" fmla="*/ 1189 h 4320"/>
                  <a:gd name="T20" fmla="*/ 3225 w 3657"/>
                  <a:gd name="T21" fmla="*/ 1093 h 4320"/>
                  <a:gd name="T22" fmla="*/ 3339 w 3657"/>
                  <a:gd name="T23" fmla="*/ 948 h 4320"/>
                  <a:gd name="T24" fmla="*/ 3395 w 3657"/>
                  <a:gd name="T25" fmla="*/ 768 h 4320"/>
                  <a:gd name="T26" fmla="*/ 3383 w 3657"/>
                  <a:gd name="T27" fmla="*/ 575 h 4320"/>
                  <a:gd name="T28" fmla="*/ 3306 w 3657"/>
                  <a:gd name="T29" fmla="*/ 406 h 4320"/>
                  <a:gd name="T30" fmla="*/ 3176 w 3657"/>
                  <a:gd name="T31" fmla="*/ 275 h 4320"/>
                  <a:gd name="T32" fmla="*/ 3006 w 3657"/>
                  <a:gd name="T33" fmla="*/ 198 h 4320"/>
                  <a:gd name="T34" fmla="*/ 2603 w 3657"/>
                  <a:gd name="T35" fmla="*/ 0 h 4320"/>
                  <a:gd name="T36" fmla="*/ 3231 w 3657"/>
                  <a:gd name="T37" fmla="*/ 14 h 4320"/>
                  <a:gd name="T38" fmla="*/ 3327 w 3657"/>
                  <a:gd name="T39" fmla="*/ 81 h 4320"/>
                  <a:gd name="T40" fmla="*/ 3642 w 3657"/>
                  <a:gd name="T41" fmla="*/ 626 h 4320"/>
                  <a:gd name="T42" fmla="*/ 3653 w 3657"/>
                  <a:gd name="T43" fmla="*/ 742 h 4320"/>
                  <a:gd name="T44" fmla="*/ 3350 w 3657"/>
                  <a:gd name="T45" fmla="*/ 1293 h 4320"/>
                  <a:gd name="T46" fmla="*/ 3268 w 3657"/>
                  <a:gd name="T47" fmla="*/ 1377 h 4320"/>
                  <a:gd name="T48" fmla="*/ 3154 w 3657"/>
                  <a:gd name="T49" fmla="*/ 1409 h 4320"/>
                  <a:gd name="T50" fmla="*/ 2738 w 3657"/>
                  <a:gd name="T51" fmla="*/ 1409 h 4320"/>
                  <a:gd name="T52" fmla="*/ 2703 w 3657"/>
                  <a:gd name="T53" fmla="*/ 1416 h 4320"/>
                  <a:gd name="T54" fmla="*/ 2650 w 3657"/>
                  <a:gd name="T55" fmla="*/ 1437 h 4320"/>
                  <a:gd name="T56" fmla="*/ 2594 w 3657"/>
                  <a:gd name="T57" fmla="*/ 1478 h 4320"/>
                  <a:gd name="T58" fmla="*/ 2549 w 3657"/>
                  <a:gd name="T59" fmla="*/ 1543 h 4320"/>
                  <a:gd name="T60" fmla="*/ 2530 w 3657"/>
                  <a:gd name="T61" fmla="*/ 1640 h 4320"/>
                  <a:gd name="T62" fmla="*/ 3078 w 3657"/>
                  <a:gd name="T63" fmla="*/ 2661 h 4320"/>
                  <a:gd name="T64" fmla="*/ 3133 w 3657"/>
                  <a:gd name="T65" fmla="*/ 2812 h 4320"/>
                  <a:gd name="T66" fmla="*/ 3133 w 3657"/>
                  <a:gd name="T67" fmla="*/ 2970 h 4320"/>
                  <a:gd name="T68" fmla="*/ 3078 w 3657"/>
                  <a:gd name="T69" fmla="*/ 3122 h 4320"/>
                  <a:gd name="T70" fmla="*/ 2459 w 3657"/>
                  <a:gd name="T71" fmla="*/ 4172 h 4320"/>
                  <a:gd name="T72" fmla="*/ 2332 w 3657"/>
                  <a:gd name="T73" fmla="*/ 4269 h 4320"/>
                  <a:gd name="T74" fmla="*/ 2179 w 3657"/>
                  <a:gd name="T75" fmla="*/ 4316 h 4320"/>
                  <a:gd name="T76" fmla="*/ 959 w 3657"/>
                  <a:gd name="T77" fmla="*/ 4316 h 4320"/>
                  <a:gd name="T78" fmla="*/ 808 w 3657"/>
                  <a:gd name="T79" fmla="*/ 4269 h 4320"/>
                  <a:gd name="T80" fmla="*/ 681 w 3657"/>
                  <a:gd name="T81" fmla="*/ 4172 h 4320"/>
                  <a:gd name="T82" fmla="*/ 60 w 3657"/>
                  <a:gd name="T83" fmla="*/ 3121 h 4320"/>
                  <a:gd name="T84" fmla="*/ 5 w 3657"/>
                  <a:gd name="T85" fmla="*/ 2970 h 4320"/>
                  <a:gd name="T86" fmla="*/ 5 w 3657"/>
                  <a:gd name="T87" fmla="*/ 2812 h 4320"/>
                  <a:gd name="T88" fmla="*/ 60 w 3657"/>
                  <a:gd name="T89" fmla="*/ 2661 h 4320"/>
                  <a:gd name="T90" fmla="*/ 681 w 3657"/>
                  <a:gd name="T91" fmla="*/ 1618 h 4320"/>
                  <a:gd name="T92" fmla="*/ 808 w 3657"/>
                  <a:gd name="T93" fmla="*/ 1526 h 4320"/>
                  <a:gd name="T94" fmla="*/ 959 w 3657"/>
                  <a:gd name="T95" fmla="*/ 1483 h 4320"/>
                  <a:gd name="T96" fmla="*/ 2171 w 3657"/>
                  <a:gd name="T97" fmla="*/ 1474 h 4320"/>
                  <a:gd name="T98" fmla="*/ 2272 w 3657"/>
                  <a:gd name="T99" fmla="*/ 1437 h 4320"/>
                  <a:gd name="T100" fmla="*/ 2328 w 3657"/>
                  <a:gd name="T101" fmla="*/ 1382 h 4320"/>
                  <a:gd name="T102" fmla="*/ 2352 w 3657"/>
                  <a:gd name="T103" fmla="*/ 1317 h 4320"/>
                  <a:gd name="T104" fmla="*/ 2352 w 3657"/>
                  <a:gd name="T105" fmla="*/ 1253 h 4320"/>
                  <a:gd name="T106" fmla="*/ 2341 w 3657"/>
                  <a:gd name="T107" fmla="*/ 1199 h 4320"/>
                  <a:gd name="T108" fmla="*/ 2328 w 3657"/>
                  <a:gd name="T109" fmla="*/ 1164 h 4320"/>
                  <a:gd name="T110" fmla="*/ 2132 w 3657"/>
                  <a:gd name="T111" fmla="*/ 817 h 4320"/>
                  <a:gd name="T112" fmla="*/ 2101 w 3657"/>
                  <a:gd name="T113" fmla="*/ 703 h 4320"/>
                  <a:gd name="T114" fmla="*/ 2132 w 3657"/>
                  <a:gd name="T115" fmla="*/ 589 h 4320"/>
                  <a:gd name="T116" fmla="*/ 2458 w 3657"/>
                  <a:gd name="T117" fmla="*/ 52 h 4320"/>
                  <a:gd name="T118" fmla="*/ 2563 w 3657"/>
                  <a:gd name="T119" fmla="*/ 4 h 4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657" h="4320">
                    <a:moveTo>
                      <a:pt x="2878" y="182"/>
                    </a:moveTo>
                    <a:lnTo>
                      <a:pt x="2813" y="186"/>
                    </a:lnTo>
                    <a:lnTo>
                      <a:pt x="2750" y="198"/>
                    </a:lnTo>
                    <a:lnTo>
                      <a:pt x="2690" y="217"/>
                    </a:lnTo>
                    <a:lnTo>
                      <a:pt x="2633" y="243"/>
                    </a:lnTo>
                    <a:lnTo>
                      <a:pt x="2581" y="275"/>
                    </a:lnTo>
                    <a:lnTo>
                      <a:pt x="2532" y="313"/>
                    </a:lnTo>
                    <a:lnTo>
                      <a:pt x="2489" y="357"/>
                    </a:lnTo>
                    <a:lnTo>
                      <a:pt x="2451" y="406"/>
                    </a:lnTo>
                    <a:lnTo>
                      <a:pt x="2419" y="458"/>
                    </a:lnTo>
                    <a:lnTo>
                      <a:pt x="2392" y="514"/>
                    </a:lnTo>
                    <a:lnTo>
                      <a:pt x="2373" y="575"/>
                    </a:lnTo>
                    <a:lnTo>
                      <a:pt x="2361" y="638"/>
                    </a:lnTo>
                    <a:lnTo>
                      <a:pt x="2357" y="703"/>
                    </a:lnTo>
                    <a:lnTo>
                      <a:pt x="2361" y="768"/>
                    </a:lnTo>
                    <a:lnTo>
                      <a:pt x="2373" y="831"/>
                    </a:lnTo>
                    <a:lnTo>
                      <a:pt x="2392" y="891"/>
                    </a:lnTo>
                    <a:lnTo>
                      <a:pt x="2419" y="948"/>
                    </a:lnTo>
                    <a:lnTo>
                      <a:pt x="2451" y="1001"/>
                    </a:lnTo>
                    <a:lnTo>
                      <a:pt x="2489" y="1049"/>
                    </a:lnTo>
                    <a:lnTo>
                      <a:pt x="2532" y="1093"/>
                    </a:lnTo>
                    <a:lnTo>
                      <a:pt x="2581" y="1131"/>
                    </a:lnTo>
                    <a:lnTo>
                      <a:pt x="2633" y="1164"/>
                    </a:lnTo>
                    <a:lnTo>
                      <a:pt x="2690" y="1189"/>
                    </a:lnTo>
                    <a:lnTo>
                      <a:pt x="2750" y="1208"/>
                    </a:lnTo>
                    <a:lnTo>
                      <a:pt x="2813" y="1220"/>
                    </a:lnTo>
                    <a:lnTo>
                      <a:pt x="2878" y="1224"/>
                    </a:lnTo>
                    <a:lnTo>
                      <a:pt x="2943" y="1220"/>
                    </a:lnTo>
                    <a:lnTo>
                      <a:pt x="3006" y="1208"/>
                    </a:lnTo>
                    <a:lnTo>
                      <a:pt x="3066" y="1189"/>
                    </a:lnTo>
                    <a:lnTo>
                      <a:pt x="3123" y="1164"/>
                    </a:lnTo>
                    <a:lnTo>
                      <a:pt x="3176" y="1131"/>
                    </a:lnTo>
                    <a:lnTo>
                      <a:pt x="3225" y="1093"/>
                    </a:lnTo>
                    <a:lnTo>
                      <a:pt x="3268" y="1049"/>
                    </a:lnTo>
                    <a:lnTo>
                      <a:pt x="3306" y="1001"/>
                    </a:lnTo>
                    <a:lnTo>
                      <a:pt x="3339" y="948"/>
                    </a:lnTo>
                    <a:lnTo>
                      <a:pt x="3365" y="891"/>
                    </a:lnTo>
                    <a:lnTo>
                      <a:pt x="3383" y="831"/>
                    </a:lnTo>
                    <a:lnTo>
                      <a:pt x="3395" y="768"/>
                    </a:lnTo>
                    <a:lnTo>
                      <a:pt x="3399" y="703"/>
                    </a:lnTo>
                    <a:lnTo>
                      <a:pt x="3395" y="638"/>
                    </a:lnTo>
                    <a:lnTo>
                      <a:pt x="3383" y="575"/>
                    </a:lnTo>
                    <a:lnTo>
                      <a:pt x="3365" y="514"/>
                    </a:lnTo>
                    <a:lnTo>
                      <a:pt x="3339" y="458"/>
                    </a:lnTo>
                    <a:lnTo>
                      <a:pt x="3306" y="406"/>
                    </a:lnTo>
                    <a:lnTo>
                      <a:pt x="3268" y="357"/>
                    </a:lnTo>
                    <a:lnTo>
                      <a:pt x="3225" y="313"/>
                    </a:lnTo>
                    <a:lnTo>
                      <a:pt x="3176" y="275"/>
                    </a:lnTo>
                    <a:lnTo>
                      <a:pt x="3123" y="243"/>
                    </a:lnTo>
                    <a:lnTo>
                      <a:pt x="3066" y="217"/>
                    </a:lnTo>
                    <a:lnTo>
                      <a:pt x="3006" y="198"/>
                    </a:lnTo>
                    <a:lnTo>
                      <a:pt x="2943" y="186"/>
                    </a:lnTo>
                    <a:lnTo>
                      <a:pt x="2878" y="182"/>
                    </a:lnTo>
                    <a:close/>
                    <a:moveTo>
                      <a:pt x="2603" y="0"/>
                    </a:moveTo>
                    <a:lnTo>
                      <a:pt x="3154" y="0"/>
                    </a:lnTo>
                    <a:lnTo>
                      <a:pt x="3193" y="4"/>
                    </a:lnTo>
                    <a:lnTo>
                      <a:pt x="3231" y="14"/>
                    </a:lnTo>
                    <a:lnTo>
                      <a:pt x="3268" y="30"/>
                    </a:lnTo>
                    <a:lnTo>
                      <a:pt x="3299" y="52"/>
                    </a:lnTo>
                    <a:lnTo>
                      <a:pt x="3327" y="81"/>
                    </a:lnTo>
                    <a:lnTo>
                      <a:pt x="3350" y="114"/>
                    </a:lnTo>
                    <a:lnTo>
                      <a:pt x="3625" y="589"/>
                    </a:lnTo>
                    <a:lnTo>
                      <a:pt x="3642" y="626"/>
                    </a:lnTo>
                    <a:lnTo>
                      <a:pt x="3653" y="664"/>
                    </a:lnTo>
                    <a:lnTo>
                      <a:pt x="3657" y="703"/>
                    </a:lnTo>
                    <a:lnTo>
                      <a:pt x="3653" y="742"/>
                    </a:lnTo>
                    <a:lnTo>
                      <a:pt x="3642" y="782"/>
                    </a:lnTo>
                    <a:lnTo>
                      <a:pt x="3625" y="817"/>
                    </a:lnTo>
                    <a:lnTo>
                      <a:pt x="3350" y="1293"/>
                    </a:lnTo>
                    <a:lnTo>
                      <a:pt x="3327" y="1326"/>
                    </a:lnTo>
                    <a:lnTo>
                      <a:pt x="3299" y="1355"/>
                    </a:lnTo>
                    <a:lnTo>
                      <a:pt x="3268" y="1377"/>
                    </a:lnTo>
                    <a:lnTo>
                      <a:pt x="3231" y="1394"/>
                    </a:lnTo>
                    <a:lnTo>
                      <a:pt x="3193" y="1405"/>
                    </a:lnTo>
                    <a:lnTo>
                      <a:pt x="3154" y="1409"/>
                    </a:lnTo>
                    <a:lnTo>
                      <a:pt x="2747" y="1409"/>
                    </a:lnTo>
                    <a:lnTo>
                      <a:pt x="2744" y="1409"/>
                    </a:lnTo>
                    <a:lnTo>
                      <a:pt x="2738" y="1409"/>
                    </a:lnTo>
                    <a:lnTo>
                      <a:pt x="2729" y="1411"/>
                    </a:lnTo>
                    <a:lnTo>
                      <a:pt x="2717" y="1413"/>
                    </a:lnTo>
                    <a:lnTo>
                      <a:pt x="2703" y="1416"/>
                    </a:lnTo>
                    <a:lnTo>
                      <a:pt x="2686" y="1422"/>
                    </a:lnTo>
                    <a:lnTo>
                      <a:pt x="2669" y="1430"/>
                    </a:lnTo>
                    <a:lnTo>
                      <a:pt x="2650" y="1437"/>
                    </a:lnTo>
                    <a:lnTo>
                      <a:pt x="2631" y="1449"/>
                    </a:lnTo>
                    <a:lnTo>
                      <a:pt x="2612" y="1462"/>
                    </a:lnTo>
                    <a:lnTo>
                      <a:pt x="2594" y="1478"/>
                    </a:lnTo>
                    <a:lnTo>
                      <a:pt x="2578" y="1496"/>
                    </a:lnTo>
                    <a:lnTo>
                      <a:pt x="2563" y="1519"/>
                    </a:lnTo>
                    <a:lnTo>
                      <a:pt x="2549" y="1543"/>
                    </a:lnTo>
                    <a:lnTo>
                      <a:pt x="2540" y="1572"/>
                    </a:lnTo>
                    <a:lnTo>
                      <a:pt x="2532" y="1604"/>
                    </a:lnTo>
                    <a:lnTo>
                      <a:pt x="2530" y="1640"/>
                    </a:lnTo>
                    <a:lnTo>
                      <a:pt x="2531" y="1681"/>
                    </a:lnTo>
                    <a:lnTo>
                      <a:pt x="2536" y="1725"/>
                    </a:lnTo>
                    <a:lnTo>
                      <a:pt x="3078" y="2661"/>
                    </a:lnTo>
                    <a:lnTo>
                      <a:pt x="3103" y="2710"/>
                    </a:lnTo>
                    <a:lnTo>
                      <a:pt x="3121" y="2760"/>
                    </a:lnTo>
                    <a:lnTo>
                      <a:pt x="3133" y="2812"/>
                    </a:lnTo>
                    <a:lnTo>
                      <a:pt x="3140" y="2864"/>
                    </a:lnTo>
                    <a:lnTo>
                      <a:pt x="3140" y="2918"/>
                    </a:lnTo>
                    <a:lnTo>
                      <a:pt x="3133" y="2970"/>
                    </a:lnTo>
                    <a:lnTo>
                      <a:pt x="3121" y="3023"/>
                    </a:lnTo>
                    <a:lnTo>
                      <a:pt x="3103" y="3074"/>
                    </a:lnTo>
                    <a:lnTo>
                      <a:pt x="3078" y="3122"/>
                    </a:lnTo>
                    <a:lnTo>
                      <a:pt x="2523" y="4086"/>
                    </a:lnTo>
                    <a:lnTo>
                      <a:pt x="2493" y="4130"/>
                    </a:lnTo>
                    <a:lnTo>
                      <a:pt x="2459" y="4172"/>
                    </a:lnTo>
                    <a:lnTo>
                      <a:pt x="2420" y="4209"/>
                    </a:lnTo>
                    <a:lnTo>
                      <a:pt x="2378" y="4241"/>
                    </a:lnTo>
                    <a:lnTo>
                      <a:pt x="2332" y="4269"/>
                    </a:lnTo>
                    <a:lnTo>
                      <a:pt x="2284" y="4291"/>
                    </a:lnTo>
                    <a:lnTo>
                      <a:pt x="2233" y="4307"/>
                    </a:lnTo>
                    <a:lnTo>
                      <a:pt x="2179" y="4316"/>
                    </a:lnTo>
                    <a:lnTo>
                      <a:pt x="2125" y="4320"/>
                    </a:lnTo>
                    <a:lnTo>
                      <a:pt x="1013" y="4320"/>
                    </a:lnTo>
                    <a:lnTo>
                      <a:pt x="959" y="4316"/>
                    </a:lnTo>
                    <a:lnTo>
                      <a:pt x="907" y="4307"/>
                    </a:lnTo>
                    <a:lnTo>
                      <a:pt x="856" y="4291"/>
                    </a:lnTo>
                    <a:lnTo>
                      <a:pt x="808" y="4269"/>
                    </a:lnTo>
                    <a:lnTo>
                      <a:pt x="762" y="4241"/>
                    </a:lnTo>
                    <a:lnTo>
                      <a:pt x="719" y="4210"/>
                    </a:lnTo>
                    <a:lnTo>
                      <a:pt x="681" y="4172"/>
                    </a:lnTo>
                    <a:lnTo>
                      <a:pt x="647" y="4131"/>
                    </a:lnTo>
                    <a:lnTo>
                      <a:pt x="616" y="4086"/>
                    </a:lnTo>
                    <a:lnTo>
                      <a:pt x="60" y="3121"/>
                    </a:lnTo>
                    <a:lnTo>
                      <a:pt x="37" y="3072"/>
                    </a:lnTo>
                    <a:lnTo>
                      <a:pt x="18" y="3021"/>
                    </a:lnTo>
                    <a:lnTo>
                      <a:pt x="5" y="2970"/>
                    </a:lnTo>
                    <a:lnTo>
                      <a:pt x="0" y="2918"/>
                    </a:lnTo>
                    <a:lnTo>
                      <a:pt x="0" y="2864"/>
                    </a:lnTo>
                    <a:lnTo>
                      <a:pt x="5" y="2812"/>
                    </a:lnTo>
                    <a:lnTo>
                      <a:pt x="18" y="2761"/>
                    </a:lnTo>
                    <a:lnTo>
                      <a:pt x="37" y="2710"/>
                    </a:lnTo>
                    <a:lnTo>
                      <a:pt x="60" y="2661"/>
                    </a:lnTo>
                    <a:lnTo>
                      <a:pt x="616" y="1704"/>
                    </a:lnTo>
                    <a:lnTo>
                      <a:pt x="647" y="1659"/>
                    </a:lnTo>
                    <a:lnTo>
                      <a:pt x="681" y="1618"/>
                    </a:lnTo>
                    <a:lnTo>
                      <a:pt x="719" y="1583"/>
                    </a:lnTo>
                    <a:lnTo>
                      <a:pt x="762" y="1553"/>
                    </a:lnTo>
                    <a:lnTo>
                      <a:pt x="808" y="1526"/>
                    </a:lnTo>
                    <a:lnTo>
                      <a:pt x="856" y="1507"/>
                    </a:lnTo>
                    <a:lnTo>
                      <a:pt x="907" y="1492"/>
                    </a:lnTo>
                    <a:lnTo>
                      <a:pt x="959" y="1483"/>
                    </a:lnTo>
                    <a:lnTo>
                      <a:pt x="1013" y="1479"/>
                    </a:lnTo>
                    <a:lnTo>
                      <a:pt x="2125" y="1479"/>
                    </a:lnTo>
                    <a:lnTo>
                      <a:pt x="2171" y="1474"/>
                    </a:lnTo>
                    <a:lnTo>
                      <a:pt x="2211" y="1464"/>
                    </a:lnTo>
                    <a:lnTo>
                      <a:pt x="2243" y="1452"/>
                    </a:lnTo>
                    <a:lnTo>
                      <a:pt x="2272" y="1437"/>
                    </a:lnTo>
                    <a:lnTo>
                      <a:pt x="2296" y="1420"/>
                    </a:lnTo>
                    <a:lnTo>
                      <a:pt x="2314" y="1402"/>
                    </a:lnTo>
                    <a:lnTo>
                      <a:pt x="2328" y="1382"/>
                    </a:lnTo>
                    <a:lnTo>
                      <a:pt x="2339" y="1361"/>
                    </a:lnTo>
                    <a:lnTo>
                      <a:pt x="2347" y="1339"/>
                    </a:lnTo>
                    <a:lnTo>
                      <a:pt x="2352" y="1317"/>
                    </a:lnTo>
                    <a:lnTo>
                      <a:pt x="2353" y="1295"/>
                    </a:lnTo>
                    <a:lnTo>
                      <a:pt x="2353" y="1274"/>
                    </a:lnTo>
                    <a:lnTo>
                      <a:pt x="2352" y="1253"/>
                    </a:lnTo>
                    <a:lnTo>
                      <a:pt x="2349" y="1233"/>
                    </a:lnTo>
                    <a:lnTo>
                      <a:pt x="2345" y="1215"/>
                    </a:lnTo>
                    <a:lnTo>
                      <a:pt x="2341" y="1199"/>
                    </a:lnTo>
                    <a:lnTo>
                      <a:pt x="2336" y="1185"/>
                    </a:lnTo>
                    <a:lnTo>
                      <a:pt x="2332" y="1173"/>
                    </a:lnTo>
                    <a:lnTo>
                      <a:pt x="2328" y="1164"/>
                    </a:lnTo>
                    <a:lnTo>
                      <a:pt x="2326" y="1159"/>
                    </a:lnTo>
                    <a:lnTo>
                      <a:pt x="2326" y="1157"/>
                    </a:lnTo>
                    <a:lnTo>
                      <a:pt x="2132" y="817"/>
                    </a:lnTo>
                    <a:lnTo>
                      <a:pt x="2115" y="780"/>
                    </a:lnTo>
                    <a:lnTo>
                      <a:pt x="2104" y="742"/>
                    </a:lnTo>
                    <a:lnTo>
                      <a:pt x="2101" y="703"/>
                    </a:lnTo>
                    <a:lnTo>
                      <a:pt x="2104" y="664"/>
                    </a:lnTo>
                    <a:lnTo>
                      <a:pt x="2115" y="626"/>
                    </a:lnTo>
                    <a:lnTo>
                      <a:pt x="2132" y="589"/>
                    </a:lnTo>
                    <a:lnTo>
                      <a:pt x="2407" y="114"/>
                    </a:lnTo>
                    <a:lnTo>
                      <a:pt x="2429" y="81"/>
                    </a:lnTo>
                    <a:lnTo>
                      <a:pt x="2458" y="52"/>
                    </a:lnTo>
                    <a:lnTo>
                      <a:pt x="2489" y="30"/>
                    </a:lnTo>
                    <a:lnTo>
                      <a:pt x="2525" y="14"/>
                    </a:lnTo>
                    <a:lnTo>
                      <a:pt x="2563" y="4"/>
                    </a:lnTo>
                    <a:lnTo>
                      <a:pt x="2603" y="0"/>
                    </a:ln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/>
              </a:p>
            </p:txBody>
          </p:sp>
          <p:sp>
            <p:nvSpPr>
              <p:cNvPr id="49" name="íṣḷíḑe">
                <a:extLst>
                  <a:ext uri="{FF2B5EF4-FFF2-40B4-BE49-F238E27FC236}">
                    <a16:creationId xmlns:a16="http://schemas.microsoft.com/office/drawing/2014/main" id="{A4210BCE-D76C-4E20-B9B6-2A7086771D7A}"/>
                  </a:ext>
                </a:extLst>
              </p:cNvPr>
              <p:cNvSpPr/>
              <p:nvPr/>
            </p:nvSpPr>
            <p:spPr>
              <a:xfrm>
                <a:off x="3184428" y="4054181"/>
                <a:ext cx="391288" cy="395602"/>
              </a:xfrm>
              <a:prstGeom prst="rect">
                <a:avLst/>
              </a:prstGeom>
            </p:spPr>
            <p:txBody>
              <a:bodyPr wrap="none" anchor="ctr">
                <a:normAutofit/>
              </a:bodyPr>
              <a:lstStyle/>
              <a:p>
                <a:pPr algn="ctr"/>
                <a:r>
                  <a:rPr lang="en-US" altLang="zh-CN" sz="1600" b="1" dirty="0"/>
                  <a:t>02</a:t>
                </a:r>
                <a:endParaRPr lang="ru-RU" altLang="zh-CN" sz="1600" b="1" dirty="0"/>
              </a:p>
            </p:txBody>
          </p:sp>
          <p:sp>
            <p:nvSpPr>
              <p:cNvPr id="50" name="ïṣľíḋê">
                <a:extLst>
                  <a:ext uri="{FF2B5EF4-FFF2-40B4-BE49-F238E27FC236}">
                    <a16:creationId xmlns:a16="http://schemas.microsoft.com/office/drawing/2014/main" id="{721518A9-7865-409B-A3C2-AD70CC54B897}"/>
                  </a:ext>
                </a:extLst>
              </p:cNvPr>
              <p:cNvSpPr/>
              <p:nvPr/>
            </p:nvSpPr>
            <p:spPr bwMode="auto">
              <a:xfrm>
                <a:off x="2555265" y="3035345"/>
                <a:ext cx="592947" cy="609685"/>
              </a:xfrm>
              <a:custGeom>
                <a:avLst/>
                <a:gdLst>
                  <a:gd name="connsiteX0" fmla="*/ 275280 w 590140"/>
                  <a:gd name="connsiteY0" fmla="*/ 496336 h 606798"/>
                  <a:gd name="connsiteX1" fmla="*/ 314935 w 590140"/>
                  <a:gd name="connsiteY1" fmla="*/ 496336 h 606798"/>
                  <a:gd name="connsiteX2" fmla="*/ 314935 w 590140"/>
                  <a:gd name="connsiteY2" fmla="*/ 542822 h 606798"/>
                  <a:gd name="connsiteX3" fmla="*/ 347213 w 590140"/>
                  <a:gd name="connsiteY3" fmla="*/ 542822 h 606798"/>
                  <a:gd name="connsiteX4" fmla="*/ 347213 w 590140"/>
                  <a:gd name="connsiteY4" fmla="*/ 554789 h 606798"/>
                  <a:gd name="connsiteX5" fmla="*/ 458801 w 590140"/>
                  <a:gd name="connsiteY5" fmla="*/ 554789 h 606798"/>
                  <a:gd name="connsiteX6" fmla="*/ 458801 w 590140"/>
                  <a:gd name="connsiteY6" fmla="*/ 594831 h 606798"/>
                  <a:gd name="connsiteX7" fmla="*/ 347213 w 590140"/>
                  <a:gd name="connsiteY7" fmla="*/ 594831 h 606798"/>
                  <a:gd name="connsiteX8" fmla="*/ 347213 w 590140"/>
                  <a:gd name="connsiteY8" fmla="*/ 606798 h 606798"/>
                  <a:gd name="connsiteX9" fmla="*/ 243463 w 590140"/>
                  <a:gd name="connsiteY9" fmla="*/ 606798 h 606798"/>
                  <a:gd name="connsiteX10" fmla="*/ 243463 w 590140"/>
                  <a:gd name="connsiteY10" fmla="*/ 594831 h 606798"/>
                  <a:gd name="connsiteX11" fmla="*/ 131414 w 590140"/>
                  <a:gd name="connsiteY11" fmla="*/ 594831 h 606798"/>
                  <a:gd name="connsiteX12" fmla="*/ 131414 w 590140"/>
                  <a:gd name="connsiteY12" fmla="*/ 554789 h 606798"/>
                  <a:gd name="connsiteX13" fmla="*/ 243463 w 590140"/>
                  <a:gd name="connsiteY13" fmla="*/ 554789 h 606798"/>
                  <a:gd name="connsiteX14" fmla="*/ 243463 w 590140"/>
                  <a:gd name="connsiteY14" fmla="*/ 542822 h 606798"/>
                  <a:gd name="connsiteX15" fmla="*/ 275280 w 590140"/>
                  <a:gd name="connsiteY15" fmla="*/ 542822 h 606798"/>
                  <a:gd name="connsiteX16" fmla="*/ 341174 w 590140"/>
                  <a:gd name="connsiteY16" fmla="*/ 439218 h 606798"/>
                  <a:gd name="connsiteX17" fmla="*/ 341174 w 590140"/>
                  <a:gd name="connsiteY17" fmla="*/ 464548 h 606798"/>
                  <a:gd name="connsiteX18" fmla="*/ 416785 w 590140"/>
                  <a:gd name="connsiteY18" fmla="*/ 464548 h 606798"/>
                  <a:gd name="connsiteX19" fmla="*/ 416785 w 590140"/>
                  <a:gd name="connsiteY19" fmla="*/ 439218 h 606798"/>
                  <a:gd name="connsiteX20" fmla="*/ 159063 w 590140"/>
                  <a:gd name="connsiteY20" fmla="*/ 412046 h 606798"/>
                  <a:gd name="connsiteX21" fmla="*/ 148459 w 590140"/>
                  <a:gd name="connsiteY21" fmla="*/ 422638 h 606798"/>
                  <a:gd name="connsiteX22" fmla="*/ 159063 w 590140"/>
                  <a:gd name="connsiteY22" fmla="*/ 433692 h 606798"/>
                  <a:gd name="connsiteX23" fmla="*/ 169667 w 590140"/>
                  <a:gd name="connsiteY23" fmla="*/ 422638 h 606798"/>
                  <a:gd name="connsiteX24" fmla="*/ 159063 w 590140"/>
                  <a:gd name="connsiteY24" fmla="*/ 412046 h 606798"/>
                  <a:gd name="connsiteX25" fmla="*/ 145232 w 590140"/>
                  <a:gd name="connsiteY25" fmla="*/ 392242 h 606798"/>
                  <a:gd name="connsiteX26" fmla="*/ 445369 w 590140"/>
                  <a:gd name="connsiteY26" fmla="*/ 392242 h 606798"/>
                  <a:gd name="connsiteX27" fmla="*/ 462428 w 590140"/>
                  <a:gd name="connsiteY27" fmla="*/ 409743 h 606798"/>
                  <a:gd name="connsiteX28" fmla="*/ 462428 w 590140"/>
                  <a:gd name="connsiteY28" fmla="*/ 468693 h 606798"/>
                  <a:gd name="connsiteX29" fmla="*/ 445369 w 590140"/>
                  <a:gd name="connsiteY29" fmla="*/ 486194 h 606798"/>
                  <a:gd name="connsiteX30" fmla="*/ 145232 w 590140"/>
                  <a:gd name="connsiteY30" fmla="*/ 486194 h 606798"/>
                  <a:gd name="connsiteX31" fmla="*/ 127712 w 590140"/>
                  <a:gd name="connsiteY31" fmla="*/ 468693 h 606798"/>
                  <a:gd name="connsiteX32" fmla="*/ 127712 w 590140"/>
                  <a:gd name="connsiteY32" fmla="*/ 409743 h 606798"/>
                  <a:gd name="connsiteX33" fmla="*/ 145232 w 590140"/>
                  <a:gd name="connsiteY33" fmla="*/ 392242 h 606798"/>
                  <a:gd name="connsiteX34" fmla="*/ 341174 w 590140"/>
                  <a:gd name="connsiteY34" fmla="*/ 336094 h 606798"/>
                  <a:gd name="connsiteX35" fmla="*/ 341174 w 590140"/>
                  <a:gd name="connsiteY35" fmla="*/ 360968 h 606798"/>
                  <a:gd name="connsiteX36" fmla="*/ 416785 w 590140"/>
                  <a:gd name="connsiteY36" fmla="*/ 360968 h 606798"/>
                  <a:gd name="connsiteX37" fmla="*/ 416785 w 590140"/>
                  <a:gd name="connsiteY37" fmla="*/ 336094 h 606798"/>
                  <a:gd name="connsiteX38" fmla="*/ 159063 w 590140"/>
                  <a:gd name="connsiteY38" fmla="*/ 308917 h 606798"/>
                  <a:gd name="connsiteX39" fmla="*/ 148459 w 590140"/>
                  <a:gd name="connsiteY39" fmla="*/ 319511 h 606798"/>
                  <a:gd name="connsiteX40" fmla="*/ 159063 w 590140"/>
                  <a:gd name="connsiteY40" fmla="*/ 330106 h 606798"/>
                  <a:gd name="connsiteX41" fmla="*/ 169667 w 590140"/>
                  <a:gd name="connsiteY41" fmla="*/ 319511 h 606798"/>
                  <a:gd name="connsiteX42" fmla="*/ 159063 w 590140"/>
                  <a:gd name="connsiteY42" fmla="*/ 308917 h 606798"/>
                  <a:gd name="connsiteX43" fmla="*/ 145232 w 590140"/>
                  <a:gd name="connsiteY43" fmla="*/ 289110 h 606798"/>
                  <a:gd name="connsiteX44" fmla="*/ 445369 w 590140"/>
                  <a:gd name="connsiteY44" fmla="*/ 289110 h 606798"/>
                  <a:gd name="connsiteX45" fmla="*/ 462428 w 590140"/>
                  <a:gd name="connsiteY45" fmla="*/ 306153 h 606798"/>
                  <a:gd name="connsiteX46" fmla="*/ 462428 w 590140"/>
                  <a:gd name="connsiteY46" fmla="*/ 365574 h 606798"/>
                  <a:gd name="connsiteX47" fmla="*/ 445369 w 590140"/>
                  <a:gd name="connsiteY47" fmla="*/ 382617 h 606798"/>
                  <a:gd name="connsiteX48" fmla="*/ 145232 w 590140"/>
                  <a:gd name="connsiteY48" fmla="*/ 382617 h 606798"/>
                  <a:gd name="connsiteX49" fmla="*/ 127712 w 590140"/>
                  <a:gd name="connsiteY49" fmla="*/ 365574 h 606798"/>
                  <a:gd name="connsiteX50" fmla="*/ 127712 w 590140"/>
                  <a:gd name="connsiteY50" fmla="*/ 306153 h 606798"/>
                  <a:gd name="connsiteX51" fmla="*/ 145232 w 590140"/>
                  <a:gd name="connsiteY51" fmla="*/ 289110 h 606798"/>
                  <a:gd name="connsiteX52" fmla="*/ 341174 w 590140"/>
                  <a:gd name="connsiteY52" fmla="*/ 232510 h 606798"/>
                  <a:gd name="connsiteX53" fmla="*/ 341174 w 590140"/>
                  <a:gd name="connsiteY53" fmla="*/ 257840 h 606798"/>
                  <a:gd name="connsiteX54" fmla="*/ 416785 w 590140"/>
                  <a:gd name="connsiteY54" fmla="*/ 257840 h 606798"/>
                  <a:gd name="connsiteX55" fmla="*/ 416785 w 590140"/>
                  <a:gd name="connsiteY55" fmla="*/ 232510 h 606798"/>
                  <a:gd name="connsiteX56" fmla="*/ 159063 w 590140"/>
                  <a:gd name="connsiteY56" fmla="*/ 205338 h 606798"/>
                  <a:gd name="connsiteX57" fmla="*/ 148459 w 590140"/>
                  <a:gd name="connsiteY57" fmla="*/ 215930 h 606798"/>
                  <a:gd name="connsiteX58" fmla="*/ 159063 w 590140"/>
                  <a:gd name="connsiteY58" fmla="*/ 226984 h 606798"/>
                  <a:gd name="connsiteX59" fmla="*/ 169667 w 590140"/>
                  <a:gd name="connsiteY59" fmla="*/ 215930 h 606798"/>
                  <a:gd name="connsiteX60" fmla="*/ 159063 w 590140"/>
                  <a:gd name="connsiteY60" fmla="*/ 205338 h 606798"/>
                  <a:gd name="connsiteX61" fmla="*/ 145232 w 590140"/>
                  <a:gd name="connsiteY61" fmla="*/ 185534 h 606798"/>
                  <a:gd name="connsiteX62" fmla="*/ 445369 w 590140"/>
                  <a:gd name="connsiteY62" fmla="*/ 185534 h 606798"/>
                  <a:gd name="connsiteX63" fmla="*/ 462428 w 590140"/>
                  <a:gd name="connsiteY63" fmla="*/ 203035 h 606798"/>
                  <a:gd name="connsiteX64" fmla="*/ 462428 w 590140"/>
                  <a:gd name="connsiteY64" fmla="*/ 261985 h 606798"/>
                  <a:gd name="connsiteX65" fmla="*/ 445369 w 590140"/>
                  <a:gd name="connsiteY65" fmla="*/ 279486 h 606798"/>
                  <a:gd name="connsiteX66" fmla="*/ 145232 w 590140"/>
                  <a:gd name="connsiteY66" fmla="*/ 279486 h 606798"/>
                  <a:gd name="connsiteX67" fmla="*/ 127712 w 590140"/>
                  <a:gd name="connsiteY67" fmla="*/ 261985 h 606798"/>
                  <a:gd name="connsiteX68" fmla="*/ 127712 w 590140"/>
                  <a:gd name="connsiteY68" fmla="*/ 203035 h 606798"/>
                  <a:gd name="connsiteX69" fmla="*/ 145232 w 590140"/>
                  <a:gd name="connsiteY69" fmla="*/ 185534 h 606798"/>
                  <a:gd name="connsiteX70" fmla="*/ 253115 w 590140"/>
                  <a:gd name="connsiteY70" fmla="*/ 0 h 606798"/>
                  <a:gd name="connsiteX71" fmla="*/ 340253 w 590140"/>
                  <a:gd name="connsiteY71" fmla="*/ 29007 h 606798"/>
                  <a:gd name="connsiteX72" fmla="*/ 349935 w 590140"/>
                  <a:gd name="connsiteY72" fmla="*/ 32230 h 606798"/>
                  <a:gd name="connsiteX73" fmla="*/ 357772 w 590140"/>
                  <a:gd name="connsiteY73" fmla="*/ 31770 h 606798"/>
                  <a:gd name="connsiteX74" fmla="*/ 461508 w 590140"/>
                  <a:gd name="connsiteY74" fmla="*/ 84258 h 606798"/>
                  <a:gd name="connsiteX75" fmla="*/ 472112 w 590140"/>
                  <a:gd name="connsiteY75" fmla="*/ 90244 h 606798"/>
                  <a:gd name="connsiteX76" fmla="*/ 590140 w 590140"/>
                  <a:gd name="connsiteY76" fmla="*/ 218702 h 606798"/>
                  <a:gd name="connsiteX77" fmla="*/ 487788 w 590140"/>
                  <a:gd name="connsiteY77" fmla="*/ 344399 h 606798"/>
                  <a:gd name="connsiteX78" fmla="*/ 487788 w 590140"/>
                  <a:gd name="connsiteY78" fmla="*/ 306183 h 606798"/>
                  <a:gd name="connsiteX79" fmla="*/ 485482 w 590140"/>
                  <a:gd name="connsiteY79" fmla="*/ 292831 h 606798"/>
                  <a:gd name="connsiteX80" fmla="*/ 539425 w 590140"/>
                  <a:gd name="connsiteY80" fmla="*/ 218702 h 606798"/>
                  <a:gd name="connsiteX81" fmla="*/ 461508 w 590140"/>
                  <a:gd name="connsiteY81" fmla="*/ 140430 h 606798"/>
                  <a:gd name="connsiteX82" fmla="*/ 453670 w 590140"/>
                  <a:gd name="connsiteY82" fmla="*/ 140890 h 606798"/>
                  <a:gd name="connsiteX83" fmla="*/ 428313 w 590140"/>
                  <a:gd name="connsiteY83" fmla="*/ 126617 h 606798"/>
                  <a:gd name="connsiteX84" fmla="*/ 357772 w 590140"/>
                  <a:gd name="connsiteY84" fmla="*/ 82416 h 606798"/>
                  <a:gd name="connsiteX85" fmla="*/ 341636 w 590140"/>
                  <a:gd name="connsiteY85" fmla="*/ 84258 h 606798"/>
                  <a:gd name="connsiteX86" fmla="*/ 318583 w 590140"/>
                  <a:gd name="connsiteY86" fmla="*/ 77352 h 606798"/>
                  <a:gd name="connsiteX87" fmla="*/ 253115 w 590140"/>
                  <a:gd name="connsiteY87" fmla="*/ 50647 h 606798"/>
                  <a:gd name="connsiteX88" fmla="*/ 161827 w 590140"/>
                  <a:gd name="connsiteY88" fmla="*/ 122013 h 606798"/>
                  <a:gd name="connsiteX89" fmla="*/ 135087 w 590140"/>
                  <a:gd name="connsiteY89" fmla="*/ 140890 h 606798"/>
                  <a:gd name="connsiteX90" fmla="*/ 129093 w 590140"/>
                  <a:gd name="connsiteY90" fmla="*/ 140430 h 606798"/>
                  <a:gd name="connsiteX91" fmla="*/ 50715 w 590140"/>
                  <a:gd name="connsiteY91" fmla="*/ 218702 h 606798"/>
                  <a:gd name="connsiteX92" fmla="*/ 104658 w 590140"/>
                  <a:gd name="connsiteY92" fmla="*/ 292831 h 606798"/>
                  <a:gd name="connsiteX93" fmla="*/ 102352 w 590140"/>
                  <a:gd name="connsiteY93" fmla="*/ 306183 h 606798"/>
                  <a:gd name="connsiteX94" fmla="*/ 102352 w 590140"/>
                  <a:gd name="connsiteY94" fmla="*/ 344859 h 606798"/>
                  <a:gd name="connsiteX95" fmla="*/ 0 w 590140"/>
                  <a:gd name="connsiteY95" fmla="*/ 218702 h 606798"/>
                  <a:gd name="connsiteX96" fmla="*/ 110651 w 590140"/>
                  <a:gd name="connsiteY96" fmla="*/ 91164 h 606798"/>
                  <a:gd name="connsiteX97" fmla="*/ 122177 w 590140"/>
                  <a:gd name="connsiteY97" fmla="*/ 82416 h 606798"/>
                  <a:gd name="connsiteX98" fmla="*/ 253115 w 590140"/>
                  <a:gd name="connsiteY98" fmla="*/ 0 h 606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590140" h="606798">
                    <a:moveTo>
                      <a:pt x="275280" y="496336"/>
                    </a:moveTo>
                    <a:lnTo>
                      <a:pt x="314935" y="496336"/>
                    </a:lnTo>
                    <a:lnTo>
                      <a:pt x="314935" y="542822"/>
                    </a:lnTo>
                    <a:lnTo>
                      <a:pt x="347213" y="542822"/>
                    </a:lnTo>
                    <a:lnTo>
                      <a:pt x="347213" y="554789"/>
                    </a:lnTo>
                    <a:lnTo>
                      <a:pt x="458801" y="554789"/>
                    </a:lnTo>
                    <a:lnTo>
                      <a:pt x="458801" y="594831"/>
                    </a:lnTo>
                    <a:lnTo>
                      <a:pt x="347213" y="594831"/>
                    </a:lnTo>
                    <a:lnTo>
                      <a:pt x="347213" y="606798"/>
                    </a:lnTo>
                    <a:lnTo>
                      <a:pt x="243463" y="606798"/>
                    </a:lnTo>
                    <a:lnTo>
                      <a:pt x="243463" y="594831"/>
                    </a:lnTo>
                    <a:lnTo>
                      <a:pt x="131414" y="594831"/>
                    </a:lnTo>
                    <a:lnTo>
                      <a:pt x="131414" y="554789"/>
                    </a:lnTo>
                    <a:lnTo>
                      <a:pt x="243463" y="554789"/>
                    </a:lnTo>
                    <a:lnTo>
                      <a:pt x="243463" y="542822"/>
                    </a:lnTo>
                    <a:lnTo>
                      <a:pt x="275280" y="542822"/>
                    </a:lnTo>
                    <a:close/>
                    <a:moveTo>
                      <a:pt x="341174" y="439218"/>
                    </a:moveTo>
                    <a:lnTo>
                      <a:pt x="341174" y="464548"/>
                    </a:lnTo>
                    <a:lnTo>
                      <a:pt x="416785" y="464548"/>
                    </a:lnTo>
                    <a:lnTo>
                      <a:pt x="416785" y="439218"/>
                    </a:lnTo>
                    <a:close/>
                    <a:moveTo>
                      <a:pt x="159063" y="412046"/>
                    </a:moveTo>
                    <a:cubicBezTo>
                      <a:pt x="153069" y="412046"/>
                      <a:pt x="148459" y="416651"/>
                      <a:pt x="148459" y="422638"/>
                    </a:cubicBezTo>
                    <a:cubicBezTo>
                      <a:pt x="148459" y="428625"/>
                      <a:pt x="153069" y="433692"/>
                      <a:pt x="159063" y="433692"/>
                    </a:cubicBezTo>
                    <a:cubicBezTo>
                      <a:pt x="165056" y="433692"/>
                      <a:pt x="169667" y="428625"/>
                      <a:pt x="169667" y="422638"/>
                    </a:cubicBezTo>
                    <a:cubicBezTo>
                      <a:pt x="169667" y="416651"/>
                      <a:pt x="165056" y="412046"/>
                      <a:pt x="159063" y="412046"/>
                    </a:cubicBezTo>
                    <a:close/>
                    <a:moveTo>
                      <a:pt x="145232" y="392242"/>
                    </a:moveTo>
                    <a:lnTo>
                      <a:pt x="445369" y="392242"/>
                    </a:lnTo>
                    <a:cubicBezTo>
                      <a:pt x="454590" y="392242"/>
                      <a:pt x="462428" y="400071"/>
                      <a:pt x="462428" y="409743"/>
                    </a:cubicBezTo>
                    <a:lnTo>
                      <a:pt x="462428" y="468693"/>
                    </a:lnTo>
                    <a:cubicBezTo>
                      <a:pt x="462428" y="478365"/>
                      <a:pt x="454590" y="486194"/>
                      <a:pt x="445369" y="486194"/>
                    </a:cubicBezTo>
                    <a:lnTo>
                      <a:pt x="145232" y="486194"/>
                    </a:lnTo>
                    <a:cubicBezTo>
                      <a:pt x="135550" y="486194"/>
                      <a:pt x="127712" y="478365"/>
                      <a:pt x="127712" y="468693"/>
                    </a:cubicBezTo>
                    <a:lnTo>
                      <a:pt x="127712" y="409743"/>
                    </a:lnTo>
                    <a:cubicBezTo>
                      <a:pt x="127712" y="400071"/>
                      <a:pt x="135550" y="392242"/>
                      <a:pt x="145232" y="392242"/>
                    </a:cubicBezTo>
                    <a:close/>
                    <a:moveTo>
                      <a:pt x="341174" y="336094"/>
                    </a:moveTo>
                    <a:lnTo>
                      <a:pt x="341174" y="360968"/>
                    </a:lnTo>
                    <a:lnTo>
                      <a:pt x="416785" y="360968"/>
                    </a:lnTo>
                    <a:lnTo>
                      <a:pt x="416785" y="336094"/>
                    </a:lnTo>
                    <a:close/>
                    <a:moveTo>
                      <a:pt x="159063" y="308917"/>
                    </a:moveTo>
                    <a:cubicBezTo>
                      <a:pt x="153069" y="308917"/>
                      <a:pt x="148459" y="313523"/>
                      <a:pt x="148459" y="319511"/>
                    </a:cubicBezTo>
                    <a:cubicBezTo>
                      <a:pt x="148459" y="325500"/>
                      <a:pt x="153069" y="330106"/>
                      <a:pt x="159063" y="330106"/>
                    </a:cubicBezTo>
                    <a:cubicBezTo>
                      <a:pt x="165056" y="330106"/>
                      <a:pt x="169667" y="325500"/>
                      <a:pt x="169667" y="319511"/>
                    </a:cubicBezTo>
                    <a:cubicBezTo>
                      <a:pt x="169667" y="313523"/>
                      <a:pt x="165056" y="308917"/>
                      <a:pt x="159063" y="308917"/>
                    </a:cubicBezTo>
                    <a:close/>
                    <a:moveTo>
                      <a:pt x="145232" y="289110"/>
                    </a:moveTo>
                    <a:lnTo>
                      <a:pt x="445369" y="289110"/>
                    </a:lnTo>
                    <a:cubicBezTo>
                      <a:pt x="454590" y="289110"/>
                      <a:pt x="462428" y="296941"/>
                      <a:pt x="462428" y="306153"/>
                    </a:cubicBezTo>
                    <a:lnTo>
                      <a:pt x="462428" y="365574"/>
                    </a:lnTo>
                    <a:cubicBezTo>
                      <a:pt x="462428" y="375247"/>
                      <a:pt x="454590" y="382617"/>
                      <a:pt x="445369" y="382617"/>
                    </a:cubicBezTo>
                    <a:lnTo>
                      <a:pt x="145232" y="382617"/>
                    </a:lnTo>
                    <a:cubicBezTo>
                      <a:pt x="135550" y="382617"/>
                      <a:pt x="127712" y="375247"/>
                      <a:pt x="127712" y="365574"/>
                    </a:cubicBezTo>
                    <a:lnTo>
                      <a:pt x="127712" y="306153"/>
                    </a:lnTo>
                    <a:cubicBezTo>
                      <a:pt x="127712" y="296941"/>
                      <a:pt x="135550" y="289110"/>
                      <a:pt x="145232" y="289110"/>
                    </a:cubicBezTo>
                    <a:close/>
                    <a:moveTo>
                      <a:pt x="341174" y="232510"/>
                    </a:moveTo>
                    <a:lnTo>
                      <a:pt x="341174" y="257840"/>
                    </a:lnTo>
                    <a:lnTo>
                      <a:pt x="416785" y="257840"/>
                    </a:lnTo>
                    <a:lnTo>
                      <a:pt x="416785" y="232510"/>
                    </a:lnTo>
                    <a:close/>
                    <a:moveTo>
                      <a:pt x="159063" y="205338"/>
                    </a:moveTo>
                    <a:cubicBezTo>
                      <a:pt x="153069" y="205338"/>
                      <a:pt x="148459" y="209943"/>
                      <a:pt x="148459" y="215930"/>
                    </a:cubicBezTo>
                    <a:cubicBezTo>
                      <a:pt x="148459" y="221917"/>
                      <a:pt x="153069" y="226984"/>
                      <a:pt x="159063" y="226984"/>
                    </a:cubicBezTo>
                    <a:cubicBezTo>
                      <a:pt x="165056" y="226984"/>
                      <a:pt x="169667" y="221917"/>
                      <a:pt x="169667" y="215930"/>
                    </a:cubicBezTo>
                    <a:cubicBezTo>
                      <a:pt x="169667" y="209943"/>
                      <a:pt x="165056" y="205338"/>
                      <a:pt x="159063" y="205338"/>
                    </a:cubicBezTo>
                    <a:close/>
                    <a:moveTo>
                      <a:pt x="145232" y="185534"/>
                    </a:moveTo>
                    <a:lnTo>
                      <a:pt x="445369" y="185534"/>
                    </a:lnTo>
                    <a:cubicBezTo>
                      <a:pt x="454590" y="185534"/>
                      <a:pt x="462428" y="193363"/>
                      <a:pt x="462428" y="203035"/>
                    </a:cubicBezTo>
                    <a:lnTo>
                      <a:pt x="462428" y="261985"/>
                    </a:lnTo>
                    <a:cubicBezTo>
                      <a:pt x="462428" y="271657"/>
                      <a:pt x="454590" y="279486"/>
                      <a:pt x="445369" y="279486"/>
                    </a:cubicBezTo>
                    <a:lnTo>
                      <a:pt x="145232" y="279486"/>
                    </a:lnTo>
                    <a:cubicBezTo>
                      <a:pt x="135550" y="279486"/>
                      <a:pt x="127712" y="271657"/>
                      <a:pt x="127712" y="261985"/>
                    </a:cubicBezTo>
                    <a:lnTo>
                      <a:pt x="127712" y="203035"/>
                    </a:lnTo>
                    <a:cubicBezTo>
                      <a:pt x="127712" y="193363"/>
                      <a:pt x="135550" y="185534"/>
                      <a:pt x="145232" y="185534"/>
                    </a:cubicBezTo>
                    <a:close/>
                    <a:moveTo>
                      <a:pt x="253115" y="0"/>
                    </a:moveTo>
                    <a:cubicBezTo>
                      <a:pt x="284927" y="0"/>
                      <a:pt x="315356" y="10129"/>
                      <a:pt x="340253" y="29007"/>
                    </a:cubicBezTo>
                    <a:cubicBezTo>
                      <a:pt x="343019" y="31309"/>
                      <a:pt x="346707" y="32230"/>
                      <a:pt x="349935" y="32230"/>
                    </a:cubicBezTo>
                    <a:cubicBezTo>
                      <a:pt x="352701" y="31770"/>
                      <a:pt x="355006" y="31770"/>
                      <a:pt x="357772" y="31770"/>
                    </a:cubicBezTo>
                    <a:cubicBezTo>
                      <a:pt x="398806" y="31770"/>
                      <a:pt x="437533" y="52028"/>
                      <a:pt x="461508" y="84258"/>
                    </a:cubicBezTo>
                    <a:cubicBezTo>
                      <a:pt x="463813" y="87941"/>
                      <a:pt x="467963" y="89783"/>
                      <a:pt x="472112" y="90244"/>
                    </a:cubicBezTo>
                    <a:cubicBezTo>
                      <a:pt x="538503" y="95769"/>
                      <a:pt x="590140" y="151480"/>
                      <a:pt x="590140" y="218702"/>
                    </a:cubicBezTo>
                    <a:cubicBezTo>
                      <a:pt x="590140" y="280400"/>
                      <a:pt x="546341" y="332428"/>
                      <a:pt x="487788" y="344399"/>
                    </a:cubicBezTo>
                    <a:lnTo>
                      <a:pt x="487788" y="306183"/>
                    </a:lnTo>
                    <a:cubicBezTo>
                      <a:pt x="487788" y="301579"/>
                      <a:pt x="487327" y="296975"/>
                      <a:pt x="485482" y="292831"/>
                    </a:cubicBezTo>
                    <a:cubicBezTo>
                      <a:pt x="516834" y="282702"/>
                      <a:pt x="539425" y="253234"/>
                      <a:pt x="539425" y="218702"/>
                    </a:cubicBezTo>
                    <a:cubicBezTo>
                      <a:pt x="539425" y="175422"/>
                      <a:pt x="504385" y="140430"/>
                      <a:pt x="461508" y="140430"/>
                    </a:cubicBezTo>
                    <a:cubicBezTo>
                      <a:pt x="458742" y="140430"/>
                      <a:pt x="455975" y="140890"/>
                      <a:pt x="453670" y="140890"/>
                    </a:cubicBezTo>
                    <a:cubicBezTo>
                      <a:pt x="443066" y="142272"/>
                      <a:pt x="432923" y="136286"/>
                      <a:pt x="428313" y="126617"/>
                    </a:cubicBezTo>
                    <a:cubicBezTo>
                      <a:pt x="414942" y="99452"/>
                      <a:pt x="387740" y="82416"/>
                      <a:pt x="357772" y="82416"/>
                    </a:cubicBezTo>
                    <a:cubicBezTo>
                      <a:pt x="352240" y="82416"/>
                      <a:pt x="347168" y="82877"/>
                      <a:pt x="341636" y="84258"/>
                    </a:cubicBezTo>
                    <a:cubicBezTo>
                      <a:pt x="333337" y="86100"/>
                      <a:pt x="325038" y="83337"/>
                      <a:pt x="318583" y="77352"/>
                    </a:cubicBezTo>
                    <a:cubicBezTo>
                      <a:pt x="301064" y="60316"/>
                      <a:pt x="277550" y="50647"/>
                      <a:pt x="253115" y="50647"/>
                    </a:cubicBezTo>
                    <a:cubicBezTo>
                      <a:pt x="209776" y="50647"/>
                      <a:pt x="172432" y="80114"/>
                      <a:pt x="161827" y="122013"/>
                    </a:cubicBezTo>
                    <a:cubicBezTo>
                      <a:pt x="159061" y="133984"/>
                      <a:pt x="147535" y="141811"/>
                      <a:pt x="135087" y="140890"/>
                    </a:cubicBezTo>
                    <a:cubicBezTo>
                      <a:pt x="133243" y="140890"/>
                      <a:pt x="130937" y="140430"/>
                      <a:pt x="129093" y="140430"/>
                    </a:cubicBezTo>
                    <a:cubicBezTo>
                      <a:pt x="85755" y="140430"/>
                      <a:pt x="50715" y="175422"/>
                      <a:pt x="50715" y="218702"/>
                    </a:cubicBezTo>
                    <a:cubicBezTo>
                      <a:pt x="50715" y="253234"/>
                      <a:pt x="73306" y="282702"/>
                      <a:pt x="104658" y="292831"/>
                    </a:cubicBezTo>
                    <a:cubicBezTo>
                      <a:pt x="103275" y="296975"/>
                      <a:pt x="102352" y="301579"/>
                      <a:pt x="102352" y="306183"/>
                    </a:cubicBezTo>
                    <a:lnTo>
                      <a:pt x="102352" y="344859"/>
                    </a:lnTo>
                    <a:cubicBezTo>
                      <a:pt x="43799" y="332428"/>
                      <a:pt x="0" y="280400"/>
                      <a:pt x="0" y="218702"/>
                    </a:cubicBezTo>
                    <a:cubicBezTo>
                      <a:pt x="0" y="153782"/>
                      <a:pt x="48410" y="99913"/>
                      <a:pt x="110651" y="91164"/>
                    </a:cubicBezTo>
                    <a:cubicBezTo>
                      <a:pt x="115723" y="90244"/>
                      <a:pt x="120333" y="87021"/>
                      <a:pt x="122177" y="82416"/>
                    </a:cubicBezTo>
                    <a:cubicBezTo>
                      <a:pt x="145691" y="32690"/>
                      <a:pt x="196406" y="0"/>
                      <a:pt x="2531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5" name="矩形 4">
            <a:extLst>
              <a:ext uri="{FF2B5EF4-FFF2-40B4-BE49-F238E27FC236}">
                <a16:creationId xmlns:a16="http://schemas.microsoft.com/office/drawing/2014/main" id="{9F76AB66-DDB7-465B-93D5-387B365FACA7}"/>
              </a:ext>
            </a:extLst>
          </p:cNvPr>
          <p:cNvSpPr/>
          <p:nvPr/>
        </p:nvSpPr>
        <p:spPr>
          <a:xfrm>
            <a:off x="1047732" y="1713725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- 没有初始化的用户的功能</a:t>
            </a:r>
          </a:p>
          <a:p>
            <a:r>
              <a:rPr lang="zh-CN" altLang="en-US" dirty="0"/>
              <a:t>- 图标更改</a:t>
            </a:r>
          </a:p>
          <a:p>
            <a:r>
              <a:rPr lang="zh-CN" altLang="en-US" dirty="0"/>
              <a:t>- 社交信息更改</a:t>
            </a:r>
          </a:p>
          <a:p>
            <a:r>
              <a:rPr lang="zh-CN" altLang="en-US" dirty="0"/>
              <a:t>- 评论模块没有,以及点赞- 友链模块</a:t>
            </a:r>
          </a:p>
          <a:p>
            <a:r>
              <a:rPr lang="zh-CN" altLang="en-US" dirty="0"/>
              <a:t>- 相册模块</a:t>
            </a:r>
          </a:p>
          <a:p>
            <a:r>
              <a:rPr lang="zh-CN" altLang="en-US" dirty="0"/>
              <a:t>- 公告模块</a:t>
            </a:r>
          </a:p>
          <a:p>
            <a:r>
              <a:rPr lang="zh-CN" altLang="en-US" dirty="0"/>
              <a:t>- 整合stmp邮箱服务</a:t>
            </a:r>
          </a:p>
          <a:p>
            <a:r>
              <a:rPr lang="zh-CN" altLang="en-US" dirty="0"/>
              <a:t>- 相册</a:t>
            </a:r>
          </a:p>
          <a:p>
            <a:r>
              <a:rPr lang="zh-CN" altLang="en-US" dirty="0"/>
              <a:t>- live2d多模型选择</a:t>
            </a:r>
            <a:endParaRPr lang="en-US" altLang="zh-CN" dirty="0"/>
          </a:p>
          <a:p>
            <a:r>
              <a:rPr lang="zh-CN" altLang="en-US" dirty="0"/>
              <a:t>- 博客数据导入导出</a:t>
            </a:r>
          </a:p>
          <a:p>
            <a:r>
              <a:rPr lang="zh-CN" altLang="en-US" dirty="0"/>
              <a:t>- logo和个性化处理(例如标签雷达图,倒计时等)</a:t>
            </a:r>
          </a:p>
          <a:p>
            <a:r>
              <a:rPr lang="zh-CN" altLang="en-US" dirty="0"/>
              <a:t>- 不支持makedown</a:t>
            </a:r>
          </a:p>
          <a:p>
            <a:r>
              <a:rPr lang="en-US" altLang="zh-CN" dirty="0"/>
              <a:t>-</a:t>
            </a:r>
            <a:r>
              <a:rPr lang="zh-CN" altLang="en-US" dirty="0"/>
              <a:t>标签功能不完善</a:t>
            </a:r>
            <a:endParaRPr lang="en-US" altLang="zh-CN" dirty="0"/>
          </a:p>
          <a:p>
            <a:r>
              <a:rPr lang="en-US" altLang="zh-CN" dirty="0"/>
              <a:t>-</a:t>
            </a:r>
            <a:r>
              <a:rPr lang="zh-CN" altLang="en-US" dirty="0"/>
              <a:t>没有实现文章内搜索</a:t>
            </a:r>
          </a:p>
        </p:txBody>
      </p:sp>
    </p:spTree>
    <p:extLst>
      <p:ext uri="{BB962C8B-B14F-4D97-AF65-F5344CB8AC3E}">
        <p14:creationId xmlns:p14="http://schemas.microsoft.com/office/powerpoint/2010/main" val="2068524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>
            <a:extLst>
              <a:ext uri="{FF2B5EF4-FFF2-40B4-BE49-F238E27FC236}">
                <a16:creationId xmlns:a16="http://schemas.microsoft.com/office/drawing/2014/main" id="{CD2F63C3-A3F9-483B-BDA4-47D1881F9EC1}"/>
              </a:ext>
            </a:extLst>
          </p:cNvPr>
          <p:cNvSpPr/>
          <p:nvPr/>
        </p:nvSpPr>
        <p:spPr>
          <a:xfrm rot="3886894">
            <a:off x="4815874" y="2183763"/>
            <a:ext cx="1244251" cy="1244251"/>
          </a:xfrm>
          <a:prstGeom prst="ellipse">
            <a:avLst/>
          </a:prstGeom>
          <a:gradFill flip="none" rotWithShape="1">
            <a:gsLst>
              <a:gs pos="0">
                <a:srgbClr val="FFD9D9"/>
              </a:gs>
              <a:gs pos="100000">
                <a:srgbClr val="FFF0C1"/>
              </a:gs>
            </a:gsLst>
            <a:lin ang="6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9928F78B-8E28-4016-B6C3-C9095682692C}"/>
              </a:ext>
            </a:extLst>
          </p:cNvPr>
          <p:cNvSpPr/>
          <p:nvPr/>
        </p:nvSpPr>
        <p:spPr>
          <a:xfrm>
            <a:off x="1129434" y="1151515"/>
            <a:ext cx="3440546" cy="3440546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rgbClr val="FFAFA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08234381-26D7-4F4F-AD88-31F5D72AD0CA}"/>
              </a:ext>
            </a:extLst>
          </p:cNvPr>
          <p:cNvSpPr/>
          <p:nvPr/>
        </p:nvSpPr>
        <p:spPr>
          <a:xfrm>
            <a:off x="960870" y="982951"/>
            <a:ext cx="3777674" cy="3777674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24CE8552-C4BB-4646-85E0-66BE7C9517A5}"/>
              </a:ext>
            </a:extLst>
          </p:cNvPr>
          <p:cNvSpPr/>
          <p:nvPr/>
        </p:nvSpPr>
        <p:spPr>
          <a:xfrm>
            <a:off x="824995" y="847076"/>
            <a:ext cx="4049425" cy="4049425"/>
          </a:xfrm>
          <a:prstGeom prst="ellipse">
            <a:avLst/>
          </a:prstGeom>
          <a:noFill/>
          <a:ln>
            <a:solidFill>
              <a:srgbClr val="FFC00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F5BFA8FB-0296-40A4-AB61-502420A14321}"/>
              </a:ext>
            </a:extLst>
          </p:cNvPr>
          <p:cNvSpPr/>
          <p:nvPr/>
        </p:nvSpPr>
        <p:spPr>
          <a:xfrm>
            <a:off x="669925" y="692006"/>
            <a:ext cx="4359565" cy="4359565"/>
          </a:xfrm>
          <a:prstGeom prst="ellipse">
            <a:avLst/>
          </a:prstGeom>
          <a:noFill/>
          <a:ln>
            <a:solidFill>
              <a:srgbClr val="FFC000">
                <a:alpha val="1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5D729CA-6091-4A04-B165-A02730185C31}"/>
              </a:ext>
            </a:extLst>
          </p:cNvPr>
          <p:cNvSpPr/>
          <p:nvPr/>
        </p:nvSpPr>
        <p:spPr>
          <a:xfrm rot="10800000">
            <a:off x="5676900" y="0"/>
            <a:ext cx="3829050" cy="3086100"/>
          </a:xfrm>
          <a:prstGeom prst="rect">
            <a:avLst/>
          </a:pr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2189" t="29629" r="72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6A246DB2-F931-4152-B45B-FDEC6E1FC04C}"/>
              </a:ext>
            </a:extLst>
          </p:cNvPr>
          <p:cNvSpPr/>
          <p:nvPr/>
        </p:nvSpPr>
        <p:spPr>
          <a:xfrm rot="3886894">
            <a:off x="8534050" y="2552249"/>
            <a:ext cx="1782079" cy="1782079"/>
          </a:xfrm>
          <a:prstGeom prst="ellipse">
            <a:avLst/>
          </a:prstGeom>
          <a:gradFill flip="none" rotWithShape="1">
            <a:gsLst>
              <a:gs pos="0">
                <a:srgbClr val="E8D9F3">
                  <a:alpha val="43000"/>
                </a:srgbClr>
              </a:gs>
              <a:gs pos="100000">
                <a:srgbClr val="C9E8FF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81FABCF-D8BD-43D3-BDA8-6F66612B37A0}"/>
              </a:ext>
            </a:extLst>
          </p:cNvPr>
          <p:cNvSpPr/>
          <p:nvPr/>
        </p:nvSpPr>
        <p:spPr>
          <a:xfrm rot="10800000">
            <a:off x="2837688" y="5029200"/>
            <a:ext cx="2731007" cy="1828800"/>
          </a:xfrm>
          <a:prstGeom prst="rect">
            <a:avLst/>
          </a:prstGeom>
          <a:blipFill dpi="0" rotWithShape="1">
            <a:blip r:embed="rId3" cstate="screen">
              <a:alphaModFix amt="4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4464" r="7428" b="42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3A9A600-35EF-4912-8E12-9B6D40B1ECE7}"/>
              </a:ext>
            </a:extLst>
          </p:cNvPr>
          <p:cNvSpPr/>
          <p:nvPr/>
        </p:nvSpPr>
        <p:spPr>
          <a:xfrm rot="10800000">
            <a:off x="0" y="4114800"/>
            <a:ext cx="2838450" cy="2743200"/>
          </a:xfrm>
          <a:prstGeom prst="rect">
            <a:avLst/>
          </a:pr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423" b="1632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05B9E7A-7BF0-4D07-B96A-670571815C7D}"/>
              </a:ext>
            </a:extLst>
          </p:cNvPr>
          <p:cNvSpPr/>
          <p:nvPr/>
        </p:nvSpPr>
        <p:spPr>
          <a:xfrm>
            <a:off x="7905750" y="5791200"/>
            <a:ext cx="2609850" cy="1066800"/>
          </a:xfrm>
          <a:prstGeom prst="rect">
            <a:avLst/>
          </a:prstGeom>
          <a:blipFill dpi="0" rotWithShape="1">
            <a:blip r:embed="rId5" cstate="screen">
              <a:alphaModFix amt="56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0949" t="32440" r="875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D2CD015-9F31-45F7-BE2A-432C24C4D217}"/>
              </a:ext>
            </a:extLst>
          </p:cNvPr>
          <p:cNvSpPr/>
          <p:nvPr/>
        </p:nvSpPr>
        <p:spPr>
          <a:xfrm>
            <a:off x="0" y="0"/>
            <a:ext cx="2724150" cy="2514600"/>
          </a:xfrm>
          <a:prstGeom prst="rect">
            <a:avLst/>
          </a:prstGeom>
          <a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E7F30074-32B5-4B7C-B4AF-36761B94A60E}"/>
              </a:ext>
            </a:extLst>
          </p:cNvPr>
          <p:cNvSpPr/>
          <p:nvPr/>
        </p:nvSpPr>
        <p:spPr>
          <a:xfrm>
            <a:off x="9620250" y="1333500"/>
            <a:ext cx="2571750" cy="4906963"/>
          </a:xfrm>
          <a:prstGeom prst="rect">
            <a:avLst/>
          </a:prstGeom>
          <a:blipFill dpi="0" rotWithShape="1"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6995" b="482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78872" y="4150918"/>
            <a:ext cx="4706376" cy="658826"/>
          </a:xfrm>
        </p:spPr>
        <p:txBody>
          <a:bodyPr>
            <a:normAutofit/>
          </a:bodyPr>
          <a:lstStyle/>
          <a:p>
            <a:r>
              <a:rPr lang="zh-CN" altLang="en-US" dirty="0"/>
              <a:t>总结</a:t>
            </a:r>
            <a:endParaRPr lang="zh-CN" altLang="en-US" b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278872" y="4962938"/>
            <a:ext cx="4706376" cy="1003753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4D7109D-61AC-49BA-B40D-3032DACB5025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2252870" y="2046514"/>
            <a:ext cx="1118054" cy="1128156"/>
          </a:xfrm>
        </p:spPr>
        <p:txBody>
          <a:bodyPr wrap="none">
            <a:prstTxWarp prst="textPlain">
              <a:avLst/>
            </a:prstTxWarp>
          </a:bodyPr>
          <a:lstStyle/>
          <a:p>
            <a:pPr marL="0" indent="0">
              <a:buNone/>
            </a:pPr>
            <a:r>
              <a:rPr lang="en-US" altLang="zh-CN" spc="300" dirty="0">
                <a:solidFill>
                  <a:schemeClr val="bg1"/>
                </a:solidFill>
                <a:latin typeface="Impact" panose="020B0806030902050204" pitchFamily="34" charset="0"/>
              </a:rPr>
              <a:t>05</a:t>
            </a:r>
            <a:endParaRPr lang="zh-CN" altLang="en-US" spc="3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A533E540-876F-46CB-AE17-A6BBFC54ED9C}"/>
              </a:ext>
            </a:extLst>
          </p:cNvPr>
          <p:cNvSpPr>
            <a:spLocks noGrp="1"/>
          </p:cNvSpPr>
          <p:nvPr>
            <p:ph type="body" idx="4294967295" hasCustomPrompt="1"/>
          </p:nvPr>
        </p:nvSpPr>
        <p:spPr>
          <a:xfrm>
            <a:off x="1626819" y="3328988"/>
            <a:ext cx="2370157" cy="354343"/>
          </a:xfrm>
        </p:spPr>
        <p:txBody>
          <a:bodyPr wrap="none" anchor="t">
            <a:normAutofit/>
          </a:bodyPr>
          <a:lstStyle>
            <a:lvl1pPr marL="0" indent="0" algn="ctr">
              <a:buNone/>
              <a:defRPr sz="1500">
                <a:solidFill>
                  <a:schemeClr val="bg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z="1600" dirty="0">
                <a:solidFill>
                  <a:schemeClr val="tx1"/>
                </a:solidFill>
              </a:rPr>
              <a:t>The fist chapter</a:t>
            </a:r>
            <a:endParaRPr lang="zh-CN" altLang="en-US" sz="1600" dirty="0">
              <a:solidFill>
                <a:schemeClr val="tx1"/>
              </a:solidFill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C278D7B7-65D5-42E6-B5FC-C433758287FF}"/>
              </a:ext>
            </a:extLst>
          </p:cNvPr>
          <p:cNvCxnSpPr/>
          <p:nvPr/>
        </p:nvCxnSpPr>
        <p:spPr>
          <a:xfrm>
            <a:off x="5339172" y="4867009"/>
            <a:ext cx="462741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232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5B0877-DBFB-436D-95E8-779D628D3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总结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61DAACD-83B2-41C7-9EED-D0C7739EC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15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B287839-0933-4C75-9A04-928623D2B95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697" y="1809617"/>
            <a:ext cx="7199790" cy="338240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C73BE4B-BB51-40E6-AFAB-277E6C62EAF4}"/>
              </a:ext>
            </a:extLst>
          </p:cNvPr>
          <p:cNvSpPr txBox="1"/>
          <p:nvPr/>
        </p:nvSpPr>
        <p:spPr>
          <a:xfrm>
            <a:off x="669924" y="1809617"/>
            <a:ext cx="24929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团队协作方面仍有不足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感谢团队成员的贡献</a:t>
            </a:r>
          </a:p>
        </p:txBody>
      </p:sp>
    </p:spTree>
    <p:extLst>
      <p:ext uri="{BB962C8B-B14F-4D97-AF65-F5344CB8AC3E}">
        <p14:creationId xmlns:p14="http://schemas.microsoft.com/office/powerpoint/2010/main" val="3454155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>
            <a:extLst>
              <a:ext uri="{FF2B5EF4-FFF2-40B4-BE49-F238E27FC236}">
                <a16:creationId xmlns:a16="http://schemas.microsoft.com/office/drawing/2014/main" id="{5A110D4E-E918-49F8-A0D4-023DF4338D9C}"/>
              </a:ext>
            </a:extLst>
          </p:cNvPr>
          <p:cNvSpPr/>
          <p:nvPr/>
        </p:nvSpPr>
        <p:spPr>
          <a:xfrm rot="14686894">
            <a:off x="4341174" y="4277674"/>
            <a:ext cx="1244251" cy="1244251"/>
          </a:xfrm>
          <a:prstGeom prst="ellipse">
            <a:avLst/>
          </a:prstGeom>
          <a:gradFill flip="none" rotWithShape="1">
            <a:gsLst>
              <a:gs pos="0">
                <a:srgbClr val="F3EBF9"/>
              </a:gs>
              <a:gs pos="100000">
                <a:srgbClr val="DDF0FF"/>
              </a:gs>
            </a:gsLst>
            <a:lin ang="6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D310CA0-124E-4D47-B637-CD3E238F3675}"/>
              </a:ext>
            </a:extLst>
          </p:cNvPr>
          <p:cNvSpPr/>
          <p:nvPr/>
        </p:nvSpPr>
        <p:spPr>
          <a:xfrm rot="10800000">
            <a:off x="8266176" y="4229100"/>
            <a:ext cx="3925824" cy="2628900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4464" t="-35997" r="7428" b="42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EB3499D-9A8E-44DD-9943-A5DEE3ED7254}"/>
              </a:ext>
            </a:extLst>
          </p:cNvPr>
          <p:cNvSpPr/>
          <p:nvPr/>
        </p:nvSpPr>
        <p:spPr>
          <a:xfrm rot="10800000">
            <a:off x="0" y="4114800"/>
            <a:ext cx="2838450" cy="2743200"/>
          </a:xfrm>
          <a:prstGeom prst="rect">
            <a:avLst/>
          </a:pr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423" b="1632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C713DC62-AD59-472E-AC8A-8D9D95B8BC7C}"/>
              </a:ext>
            </a:extLst>
          </p:cNvPr>
          <p:cNvSpPr/>
          <p:nvPr/>
        </p:nvSpPr>
        <p:spPr>
          <a:xfrm rot="14686894">
            <a:off x="1881896" y="2273382"/>
            <a:ext cx="1516331" cy="1516331"/>
          </a:xfrm>
          <a:prstGeom prst="ellipse">
            <a:avLst/>
          </a:prstGeom>
          <a:gradFill flip="none" rotWithShape="1">
            <a:gsLst>
              <a:gs pos="0">
                <a:srgbClr val="E8D9F3">
                  <a:alpha val="43000"/>
                </a:srgbClr>
              </a:gs>
              <a:gs pos="100000">
                <a:srgbClr val="C9E8FF">
                  <a:alpha val="7300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DDAC15D5-731C-4DD6-8A8F-EFD6642C397D}"/>
              </a:ext>
            </a:extLst>
          </p:cNvPr>
          <p:cNvSpPr/>
          <p:nvPr/>
        </p:nvSpPr>
        <p:spPr>
          <a:xfrm rot="14686894">
            <a:off x="2974594" y="1847850"/>
            <a:ext cx="1058705" cy="1058705"/>
          </a:xfrm>
          <a:prstGeom prst="ellipse">
            <a:avLst/>
          </a:prstGeom>
          <a:gradFill flip="none" rotWithShape="1">
            <a:gsLst>
              <a:gs pos="0">
                <a:srgbClr val="FDF0DF">
                  <a:alpha val="18000"/>
                </a:srgbClr>
              </a:gs>
              <a:gs pos="100000">
                <a:srgbClr val="DAEFC3"/>
              </a:gs>
            </a:gsLst>
            <a:lin ang="6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BC46BABE-6F2A-46A4-81EB-B8B3E3C8B2B1}"/>
              </a:ext>
            </a:extLst>
          </p:cNvPr>
          <p:cNvSpPr/>
          <p:nvPr/>
        </p:nvSpPr>
        <p:spPr>
          <a:xfrm rot="14686894">
            <a:off x="9217973" y="2602087"/>
            <a:ext cx="1244251" cy="1244251"/>
          </a:xfrm>
          <a:prstGeom prst="ellipse">
            <a:avLst/>
          </a:prstGeom>
          <a:gradFill flip="none" rotWithShape="1">
            <a:gsLst>
              <a:gs pos="0">
                <a:srgbClr val="FFD9D9"/>
              </a:gs>
              <a:gs pos="100000">
                <a:srgbClr val="FFF0C1"/>
              </a:gs>
            </a:gsLst>
            <a:lin ang="6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5BA3351-D227-40C6-9E48-7F1025DB1EA0}"/>
              </a:ext>
            </a:extLst>
          </p:cNvPr>
          <p:cNvSpPr/>
          <p:nvPr/>
        </p:nvSpPr>
        <p:spPr>
          <a:xfrm rot="10800000">
            <a:off x="3771900" y="0"/>
            <a:ext cx="2609850" cy="1066800"/>
          </a:xfrm>
          <a:prstGeom prst="rect">
            <a:avLst/>
          </a:prstGeom>
          <a:blipFill dpi="0" rotWithShape="1">
            <a:blip r:embed="rId5" cstate="screen">
              <a:alphaModFix amt="56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0949" t="32440" r="875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65D08D28-F390-4A1B-A963-6B891B986418}"/>
              </a:ext>
            </a:extLst>
          </p:cNvPr>
          <p:cNvSpPr/>
          <p:nvPr/>
        </p:nvSpPr>
        <p:spPr>
          <a:xfrm>
            <a:off x="4375727" y="1913515"/>
            <a:ext cx="3440546" cy="3440546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rgbClr val="FFAFA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8ED809D2-9F7F-43FC-83C3-EC07A5ECD63F}"/>
              </a:ext>
            </a:extLst>
          </p:cNvPr>
          <p:cNvSpPr/>
          <p:nvPr/>
        </p:nvSpPr>
        <p:spPr>
          <a:xfrm>
            <a:off x="4207163" y="1744951"/>
            <a:ext cx="3777674" cy="3777674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9923CE35-345F-43A1-9576-EBB0C5BB505E}"/>
              </a:ext>
            </a:extLst>
          </p:cNvPr>
          <p:cNvSpPr/>
          <p:nvPr/>
        </p:nvSpPr>
        <p:spPr>
          <a:xfrm>
            <a:off x="4071288" y="1609076"/>
            <a:ext cx="4049425" cy="4049425"/>
          </a:xfrm>
          <a:prstGeom prst="ellipse">
            <a:avLst/>
          </a:prstGeom>
          <a:noFill/>
          <a:ln>
            <a:solidFill>
              <a:srgbClr val="FFC00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7C90946-85E4-4D3B-864D-D2010F057A02}"/>
              </a:ext>
            </a:extLst>
          </p:cNvPr>
          <p:cNvSpPr/>
          <p:nvPr/>
        </p:nvSpPr>
        <p:spPr>
          <a:xfrm>
            <a:off x="3916218" y="1454006"/>
            <a:ext cx="4359565" cy="4359565"/>
          </a:xfrm>
          <a:prstGeom prst="ellipse">
            <a:avLst/>
          </a:prstGeom>
          <a:noFill/>
          <a:ln>
            <a:solidFill>
              <a:srgbClr val="FFC000">
                <a:alpha val="1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0BE7CE63-9474-4F4A-A2E1-1CB639082E4A}"/>
              </a:ext>
            </a:extLst>
          </p:cNvPr>
          <p:cNvCxnSpPr>
            <a:cxnSpLocks/>
          </p:cNvCxnSpPr>
          <p:nvPr/>
        </p:nvCxnSpPr>
        <p:spPr>
          <a:xfrm>
            <a:off x="5273963" y="3929351"/>
            <a:ext cx="164407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C2DB0F33-EDA3-4617-8AB7-FEA01813906A}"/>
              </a:ext>
            </a:extLst>
          </p:cNvPr>
          <p:cNvGrpSpPr/>
          <p:nvPr/>
        </p:nvGrpSpPr>
        <p:grpSpPr>
          <a:xfrm>
            <a:off x="4710883" y="4610284"/>
            <a:ext cx="2770234" cy="1203718"/>
            <a:chOff x="2855913" y="-477838"/>
            <a:chExt cx="5757862" cy="2501900"/>
          </a:xfrm>
          <a:solidFill>
            <a:schemeClr val="accent2"/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87697F9C-BF2D-4C11-84D5-48E32CACCA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55913" y="76200"/>
              <a:ext cx="1317625" cy="1687513"/>
            </a:xfrm>
            <a:custGeom>
              <a:avLst/>
              <a:gdLst>
                <a:gd name="T0" fmla="*/ 557 w 702"/>
                <a:gd name="T1" fmla="*/ 136 h 898"/>
                <a:gd name="T2" fmla="*/ 681 w 702"/>
                <a:gd name="T3" fmla="*/ 72 h 898"/>
                <a:gd name="T4" fmla="*/ 700 w 702"/>
                <a:gd name="T5" fmla="*/ 55 h 898"/>
                <a:gd name="T6" fmla="*/ 673 w 702"/>
                <a:gd name="T7" fmla="*/ 31 h 898"/>
                <a:gd name="T8" fmla="*/ 656 w 702"/>
                <a:gd name="T9" fmla="*/ 16 h 898"/>
                <a:gd name="T10" fmla="*/ 569 w 702"/>
                <a:gd name="T11" fmla="*/ 21 h 898"/>
                <a:gd name="T12" fmla="*/ 286 w 702"/>
                <a:gd name="T13" fmla="*/ 79 h 898"/>
                <a:gd name="T14" fmla="*/ 38 w 702"/>
                <a:gd name="T15" fmla="*/ 130 h 898"/>
                <a:gd name="T16" fmla="*/ 4 w 702"/>
                <a:gd name="T17" fmla="*/ 193 h 898"/>
                <a:gd name="T18" fmla="*/ 34 w 702"/>
                <a:gd name="T19" fmla="*/ 231 h 898"/>
                <a:gd name="T20" fmla="*/ 216 w 702"/>
                <a:gd name="T21" fmla="*/ 210 h 898"/>
                <a:gd name="T22" fmla="*/ 381 w 702"/>
                <a:gd name="T23" fmla="*/ 176 h 898"/>
                <a:gd name="T24" fmla="*/ 374 w 702"/>
                <a:gd name="T25" fmla="*/ 216 h 898"/>
                <a:gd name="T26" fmla="*/ 351 w 702"/>
                <a:gd name="T27" fmla="*/ 487 h 898"/>
                <a:gd name="T28" fmla="*/ 338 w 702"/>
                <a:gd name="T29" fmla="*/ 716 h 898"/>
                <a:gd name="T30" fmla="*/ 329 w 702"/>
                <a:gd name="T31" fmla="*/ 755 h 898"/>
                <a:gd name="T32" fmla="*/ 350 w 702"/>
                <a:gd name="T33" fmla="*/ 771 h 898"/>
                <a:gd name="T34" fmla="*/ 350 w 702"/>
                <a:gd name="T35" fmla="*/ 799 h 898"/>
                <a:gd name="T36" fmla="*/ 345 w 702"/>
                <a:gd name="T37" fmla="*/ 843 h 898"/>
                <a:gd name="T38" fmla="*/ 358 w 702"/>
                <a:gd name="T39" fmla="*/ 840 h 898"/>
                <a:gd name="T40" fmla="*/ 397 w 702"/>
                <a:gd name="T41" fmla="*/ 885 h 898"/>
                <a:gd name="T42" fmla="*/ 402 w 702"/>
                <a:gd name="T43" fmla="*/ 896 h 898"/>
                <a:gd name="T44" fmla="*/ 412 w 702"/>
                <a:gd name="T45" fmla="*/ 870 h 898"/>
                <a:gd name="T46" fmla="*/ 427 w 702"/>
                <a:gd name="T47" fmla="*/ 828 h 898"/>
                <a:gd name="T48" fmla="*/ 444 w 702"/>
                <a:gd name="T49" fmla="*/ 704 h 898"/>
                <a:gd name="T50" fmla="*/ 534 w 702"/>
                <a:gd name="T51" fmla="*/ 164 h 898"/>
                <a:gd name="T52" fmla="*/ 557 w 702"/>
                <a:gd name="T53" fmla="*/ 136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02" h="898">
                  <a:moveTo>
                    <a:pt x="557" y="136"/>
                  </a:moveTo>
                  <a:cubicBezTo>
                    <a:pt x="599" y="117"/>
                    <a:pt x="649" y="111"/>
                    <a:pt x="681" y="72"/>
                  </a:cubicBezTo>
                  <a:cubicBezTo>
                    <a:pt x="686" y="65"/>
                    <a:pt x="702" y="68"/>
                    <a:pt x="700" y="55"/>
                  </a:cubicBezTo>
                  <a:cubicBezTo>
                    <a:pt x="698" y="40"/>
                    <a:pt x="685" y="35"/>
                    <a:pt x="673" y="31"/>
                  </a:cubicBezTo>
                  <a:cubicBezTo>
                    <a:pt x="666" y="27"/>
                    <a:pt x="680" y="0"/>
                    <a:pt x="656" y="16"/>
                  </a:cubicBezTo>
                  <a:cubicBezTo>
                    <a:pt x="627" y="16"/>
                    <a:pt x="598" y="15"/>
                    <a:pt x="569" y="21"/>
                  </a:cubicBezTo>
                  <a:cubicBezTo>
                    <a:pt x="475" y="41"/>
                    <a:pt x="380" y="60"/>
                    <a:pt x="286" y="79"/>
                  </a:cubicBezTo>
                  <a:cubicBezTo>
                    <a:pt x="203" y="96"/>
                    <a:pt x="121" y="114"/>
                    <a:pt x="38" y="130"/>
                  </a:cubicBezTo>
                  <a:cubicBezTo>
                    <a:pt x="0" y="138"/>
                    <a:pt x="7" y="167"/>
                    <a:pt x="4" y="193"/>
                  </a:cubicBezTo>
                  <a:cubicBezTo>
                    <a:pt x="1" y="216"/>
                    <a:pt x="12" y="226"/>
                    <a:pt x="34" y="231"/>
                  </a:cubicBezTo>
                  <a:cubicBezTo>
                    <a:pt x="98" y="247"/>
                    <a:pt x="156" y="221"/>
                    <a:pt x="216" y="210"/>
                  </a:cubicBezTo>
                  <a:cubicBezTo>
                    <a:pt x="271" y="201"/>
                    <a:pt x="324" y="180"/>
                    <a:pt x="381" y="176"/>
                  </a:cubicBezTo>
                  <a:cubicBezTo>
                    <a:pt x="378" y="192"/>
                    <a:pt x="375" y="204"/>
                    <a:pt x="374" y="216"/>
                  </a:cubicBezTo>
                  <a:cubicBezTo>
                    <a:pt x="362" y="306"/>
                    <a:pt x="365" y="397"/>
                    <a:pt x="351" y="487"/>
                  </a:cubicBezTo>
                  <a:cubicBezTo>
                    <a:pt x="338" y="562"/>
                    <a:pt x="341" y="640"/>
                    <a:pt x="338" y="716"/>
                  </a:cubicBezTo>
                  <a:cubicBezTo>
                    <a:pt x="335" y="729"/>
                    <a:pt x="333" y="742"/>
                    <a:pt x="329" y="755"/>
                  </a:cubicBezTo>
                  <a:cubicBezTo>
                    <a:pt x="324" y="776"/>
                    <a:pt x="336" y="774"/>
                    <a:pt x="350" y="771"/>
                  </a:cubicBezTo>
                  <a:cubicBezTo>
                    <a:pt x="345" y="781"/>
                    <a:pt x="350" y="790"/>
                    <a:pt x="350" y="799"/>
                  </a:cubicBezTo>
                  <a:cubicBezTo>
                    <a:pt x="344" y="813"/>
                    <a:pt x="341" y="829"/>
                    <a:pt x="345" y="843"/>
                  </a:cubicBezTo>
                  <a:cubicBezTo>
                    <a:pt x="349" y="859"/>
                    <a:pt x="352" y="835"/>
                    <a:pt x="358" y="840"/>
                  </a:cubicBezTo>
                  <a:cubicBezTo>
                    <a:pt x="381" y="847"/>
                    <a:pt x="379" y="875"/>
                    <a:pt x="397" y="885"/>
                  </a:cubicBezTo>
                  <a:cubicBezTo>
                    <a:pt x="397" y="889"/>
                    <a:pt x="398" y="898"/>
                    <a:pt x="402" y="896"/>
                  </a:cubicBezTo>
                  <a:cubicBezTo>
                    <a:pt x="413" y="891"/>
                    <a:pt x="411" y="879"/>
                    <a:pt x="412" y="870"/>
                  </a:cubicBezTo>
                  <a:cubicBezTo>
                    <a:pt x="424" y="858"/>
                    <a:pt x="425" y="842"/>
                    <a:pt x="427" y="828"/>
                  </a:cubicBezTo>
                  <a:cubicBezTo>
                    <a:pt x="433" y="787"/>
                    <a:pt x="438" y="745"/>
                    <a:pt x="444" y="704"/>
                  </a:cubicBezTo>
                  <a:cubicBezTo>
                    <a:pt x="467" y="523"/>
                    <a:pt x="495" y="342"/>
                    <a:pt x="534" y="164"/>
                  </a:cubicBezTo>
                  <a:cubicBezTo>
                    <a:pt x="537" y="149"/>
                    <a:pt x="541" y="143"/>
                    <a:pt x="557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8620B0FD-561F-45B9-887D-613AE6ABF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22950" y="-236538"/>
              <a:ext cx="796925" cy="1274763"/>
            </a:xfrm>
            <a:custGeom>
              <a:avLst/>
              <a:gdLst>
                <a:gd name="T0" fmla="*/ 70 w 425"/>
                <a:gd name="T1" fmla="*/ 666 h 678"/>
                <a:gd name="T2" fmla="*/ 102 w 425"/>
                <a:gd name="T3" fmla="*/ 625 h 678"/>
                <a:gd name="T4" fmla="*/ 140 w 425"/>
                <a:gd name="T5" fmla="*/ 469 h 678"/>
                <a:gd name="T6" fmla="*/ 199 w 425"/>
                <a:gd name="T7" fmla="*/ 577 h 678"/>
                <a:gd name="T8" fmla="*/ 248 w 425"/>
                <a:gd name="T9" fmla="*/ 639 h 678"/>
                <a:gd name="T10" fmla="*/ 383 w 425"/>
                <a:gd name="T11" fmla="*/ 548 h 678"/>
                <a:gd name="T12" fmla="*/ 392 w 425"/>
                <a:gd name="T13" fmla="*/ 470 h 678"/>
                <a:gd name="T14" fmla="*/ 395 w 425"/>
                <a:gd name="T15" fmla="*/ 377 h 678"/>
                <a:gd name="T16" fmla="*/ 414 w 425"/>
                <a:gd name="T17" fmla="*/ 160 h 678"/>
                <a:gd name="T18" fmla="*/ 421 w 425"/>
                <a:gd name="T19" fmla="*/ 110 h 678"/>
                <a:gd name="T20" fmla="*/ 408 w 425"/>
                <a:gd name="T21" fmla="*/ 136 h 678"/>
                <a:gd name="T22" fmla="*/ 408 w 425"/>
                <a:gd name="T23" fmla="*/ 61 h 678"/>
                <a:gd name="T24" fmla="*/ 403 w 425"/>
                <a:gd name="T25" fmla="*/ 47 h 678"/>
                <a:gd name="T26" fmla="*/ 385 w 425"/>
                <a:gd name="T27" fmla="*/ 53 h 678"/>
                <a:gd name="T28" fmla="*/ 369 w 425"/>
                <a:gd name="T29" fmla="*/ 31 h 678"/>
                <a:gd name="T30" fmla="*/ 348 w 425"/>
                <a:gd name="T31" fmla="*/ 0 h 678"/>
                <a:gd name="T32" fmla="*/ 341 w 425"/>
                <a:gd name="T33" fmla="*/ 24 h 678"/>
                <a:gd name="T34" fmla="*/ 325 w 425"/>
                <a:gd name="T35" fmla="*/ 70 h 678"/>
                <a:gd name="T36" fmla="*/ 285 w 425"/>
                <a:gd name="T37" fmla="*/ 308 h 678"/>
                <a:gd name="T38" fmla="*/ 264 w 425"/>
                <a:gd name="T39" fmla="*/ 407 h 678"/>
                <a:gd name="T40" fmla="*/ 165 w 425"/>
                <a:gd name="T41" fmla="*/ 251 h 678"/>
                <a:gd name="T42" fmla="*/ 89 w 425"/>
                <a:gd name="T43" fmla="*/ 222 h 678"/>
                <a:gd name="T44" fmla="*/ 55 w 425"/>
                <a:gd name="T45" fmla="*/ 274 h 678"/>
                <a:gd name="T46" fmla="*/ 7 w 425"/>
                <a:gd name="T47" fmla="*/ 539 h 678"/>
                <a:gd name="T48" fmla="*/ 6 w 425"/>
                <a:gd name="T49" fmla="*/ 622 h 678"/>
                <a:gd name="T50" fmla="*/ 70 w 425"/>
                <a:gd name="T51" fmla="*/ 666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25" h="678">
                  <a:moveTo>
                    <a:pt x="70" y="666"/>
                  </a:moveTo>
                  <a:cubicBezTo>
                    <a:pt x="91" y="660"/>
                    <a:pt x="97" y="641"/>
                    <a:pt x="102" y="625"/>
                  </a:cubicBezTo>
                  <a:cubicBezTo>
                    <a:pt x="115" y="575"/>
                    <a:pt x="126" y="525"/>
                    <a:pt x="140" y="469"/>
                  </a:cubicBezTo>
                  <a:cubicBezTo>
                    <a:pt x="156" y="511"/>
                    <a:pt x="186" y="537"/>
                    <a:pt x="199" y="577"/>
                  </a:cubicBezTo>
                  <a:cubicBezTo>
                    <a:pt x="206" y="598"/>
                    <a:pt x="211" y="636"/>
                    <a:pt x="248" y="639"/>
                  </a:cubicBezTo>
                  <a:cubicBezTo>
                    <a:pt x="327" y="646"/>
                    <a:pt x="360" y="624"/>
                    <a:pt x="383" y="548"/>
                  </a:cubicBezTo>
                  <a:cubicBezTo>
                    <a:pt x="391" y="523"/>
                    <a:pt x="394" y="497"/>
                    <a:pt x="392" y="470"/>
                  </a:cubicBezTo>
                  <a:cubicBezTo>
                    <a:pt x="391" y="439"/>
                    <a:pt x="386" y="405"/>
                    <a:pt x="395" y="377"/>
                  </a:cubicBezTo>
                  <a:cubicBezTo>
                    <a:pt x="416" y="305"/>
                    <a:pt x="410" y="232"/>
                    <a:pt x="414" y="160"/>
                  </a:cubicBezTo>
                  <a:cubicBezTo>
                    <a:pt x="421" y="144"/>
                    <a:pt x="425" y="127"/>
                    <a:pt x="421" y="110"/>
                  </a:cubicBezTo>
                  <a:cubicBezTo>
                    <a:pt x="408" y="114"/>
                    <a:pt x="424" y="133"/>
                    <a:pt x="408" y="136"/>
                  </a:cubicBezTo>
                  <a:cubicBezTo>
                    <a:pt x="402" y="111"/>
                    <a:pt x="404" y="86"/>
                    <a:pt x="408" y="61"/>
                  </a:cubicBezTo>
                  <a:cubicBezTo>
                    <a:pt x="409" y="55"/>
                    <a:pt x="410" y="49"/>
                    <a:pt x="403" y="47"/>
                  </a:cubicBezTo>
                  <a:cubicBezTo>
                    <a:pt x="396" y="45"/>
                    <a:pt x="388" y="45"/>
                    <a:pt x="385" y="53"/>
                  </a:cubicBezTo>
                  <a:cubicBezTo>
                    <a:pt x="374" y="50"/>
                    <a:pt x="370" y="41"/>
                    <a:pt x="369" y="31"/>
                  </a:cubicBezTo>
                  <a:cubicBezTo>
                    <a:pt x="373" y="14"/>
                    <a:pt x="351" y="14"/>
                    <a:pt x="348" y="0"/>
                  </a:cubicBezTo>
                  <a:cubicBezTo>
                    <a:pt x="346" y="8"/>
                    <a:pt x="344" y="16"/>
                    <a:pt x="341" y="24"/>
                  </a:cubicBezTo>
                  <a:cubicBezTo>
                    <a:pt x="332" y="38"/>
                    <a:pt x="328" y="54"/>
                    <a:pt x="325" y="70"/>
                  </a:cubicBezTo>
                  <a:cubicBezTo>
                    <a:pt x="312" y="149"/>
                    <a:pt x="300" y="229"/>
                    <a:pt x="285" y="308"/>
                  </a:cubicBezTo>
                  <a:cubicBezTo>
                    <a:pt x="279" y="341"/>
                    <a:pt x="278" y="376"/>
                    <a:pt x="264" y="407"/>
                  </a:cubicBezTo>
                  <a:cubicBezTo>
                    <a:pt x="209" y="367"/>
                    <a:pt x="207" y="297"/>
                    <a:pt x="165" y="251"/>
                  </a:cubicBezTo>
                  <a:cubicBezTo>
                    <a:pt x="144" y="228"/>
                    <a:pt x="117" y="220"/>
                    <a:pt x="89" y="222"/>
                  </a:cubicBezTo>
                  <a:cubicBezTo>
                    <a:pt x="61" y="224"/>
                    <a:pt x="57" y="252"/>
                    <a:pt x="55" y="274"/>
                  </a:cubicBezTo>
                  <a:cubicBezTo>
                    <a:pt x="45" y="363"/>
                    <a:pt x="29" y="452"/>
                    <a:pt x="7" y="539"/>
                  </a:cubicBezTo>
                  <a:cubicBezTo>
                    <a:pt x="0" y="566"/>
                    <a:pt x="2" y="595"/>
                    <a:pt x="6" y="622"/>
                  </a:cubicBezTo>
                  <a:cubicBezTo>
                    <a:pt x="14" y="673"/>
                    <a:pt x="22" y="678"/>
                    <a:pt x="70" y="66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54D64F90-7D8F-4C2B-9B12-87650EAD7D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81425" y="1284287"/>
              <a:ext cx="4832350" cy="739775"/>
            </a:xfrm>
            <a:custGeom>
              <a:avLst/>
              <a:gdLst>
                <a:gd name="T0" fmla="*/ 2501 w 2575"/>
                <a:gd name="T1" fmla="*/ 20 h 394"/>
                <a:gd name="T2" fmla="*/ 2494 w 2575"/>
                <a:gd name="T3" fmla="*/ 22 h 394"/>
                <a:gd name="T4" fmla="*/ 2477 w 2575"/>
                <a:gd name="T5" fmla="*/ 22 h 394"/>
                <a:gd name="T6" fmla="*/ 2278 w 2575"/>
                <a:gd name="T7" fmla="*/ 47 h 394"/>
                <a:gd name="T8" fmla="*/ 1713 w 2575"/>
                <a:gd name="T9" fmla="*/ 111 h 394"/>
                <a:gd name="T10" fmla="*/ 1248 w 2575"/>
                <a:gd name="T11" fmla="*/ 152 h 394"/>
                <a:gd name="T12" fmla="*/ 649 w 2575"/>
                <a:gd name="T13" fmla="*/ 207 h 394"/>
                <a:gd name="T14" fmla="*/ 107 w 2575"/>
                <a:gd name="T15" fmla="*/ 272 h 394"/>
                <a:gd name="T16" fmla="*/ 20 w 2575"/>
                <a:gd name="T17" fmla="*/ 296 h 394"/>
                <a:gd name="T18" fmla="*/ 2 w 2575"/>
                <a:gd name="T19" fmla="*/ 318 h 394"/>
                <a:gd name="T20" fmla="*/ 20 w 2575"/>
                <a:gd name="T21" fmla="*/ 335 h 394"/>
                <a:gd name="T22" fmla="*/ 53 w 2575"/>
                <a:gd name="T23" fmla="*/ 352 h 394"/>
                <a:gd name="T24" fmla="*/ 122 w 2575"/>
                <a:gd name="T25" fmla="*/ 385 h 394"/>
                <a:gd name="T26" fmla="*/ 500 w 2575"/>
                <a:gd name="T27" fmla="*/ 352 h 394"/>
                <a:gd name="T28" fmla="*/ 1185 w 2575"/>
                <a:gd name="T29" fmla="*/ 267 h 394"/>
                <a:gd name="T30" fmla="*/ 1483 w 2575"/>
                <a:gd name="T31" fmla="*/ 239 h 394"/>
                <a:gd name="T32" fmla="*/ 2021 w 2575"/>
                <a:gd name="T33" fmla="*/ 171 h 394"/>
                <a:gd name="T34" fmla="*/ 2075 w 2575"/>
                <a:gd name="T35" fmla="*/ 162 h 394"/>
                <a:gd name="T36" fmla="*/ 2134 w 2575"/>
                <a:gd name="T37" fmla="*/ 157 h 394"/>
                <a:gd name="T38" fmla="*/ 2172 w 2575"/>
                <a:gd name="T39" fmla="*/ 150 h 394"/>
                <a:gd name="T40" fmla="*/ 2206 w 2575"/>
                <a:gd name="T41" fmla="*/ 149 h 394"/>
                <a:gd name="T42" fmla="*/ 2234 w 2575"/>
                <a:gd name="T43" fmla="*/ 135 h 394"/>
                <a:gd name="T44" fmla="*/ 2258 w 2575"/>
                <a:gd name="T45" fmla="*/ 128 h 394"/>
                <a:gd name="T46" fmla="*/ 2416 w 2575"/>
                <a:gd name="T47" fmla="*/ 94 h 394"/>
                <a:gd name="T48" fmla="*/ 2448 w 2575"/>
                <a:gd name="T49" fmla="*/ 72 h 394"/>
                <a:gd name="T50" fmla="*/ 2450 w 2575"/>
                <a:gd name="T51" fmla="*/ 71 h 394"/>
                <a:gd name="T52" fmla="*/ 2453 w 2575"/>
                <a:gd name="T53" fmla="*/ 71 h 394"/>
                <a:gd name="T54" fmla="*/ 2475 w 2575"/>
                <a:gd name="T55" fmla="*/ 69 h 394"/>
                <a:gd name="T56" fmla="*/ 2475 w 2575"/>
                <a:gd name="T57" fmla="*/ 63 h 394"/>
                <a:gd name="T58" fmla="*/ 2455 w 2575"/>
                <a:gd name="T59" fmla="*/ 67 h 394"/>
                <a:gd name="T60" fmla="*/ 2463 w 2575"/>
                <a:gd name="T61" fmla="*/ 49 h 394"/>
                <a:gd name="T62" fmla="*/ 2471 w 2575"/>
                <a:gd name="T63" fmla="*/ 50 h 394"/>
                <a:gd name="T64" fmla="*/ 2471 w 2575"/>
                <a:gd name="T65" fmla="*/ 50 h 394"/>
                <a:gd name="T66" fmla="*/ 2516 w 2575"/>
                <a:gd name="T67" fmla="*/ 36 h 394"/>
                <a:gd name="T68" fmla="*/ 2575 w 2575"/>
                <a:gd name="T69" fmla="*/ 15 h 394"/>
                <a:gd name="T70" fmla="*/ 2501 w 2575"/>
                <a:gd name="T71" fmla="*/ 20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75" h="394">
                  <a:moveTo>
                    <a:pt x="2501" y="20"/>
                  </a:moveTo>
                  <a:cubicBezTo>
                    <a:pt x="2499" y="21"/>
                    <a:pt x="2496" y="21"/>
                    <a:pt x="2494" y="22"/>
                  </a:cubicBezTo>
                  <a:cubicBezTo>
                    <a:pt x="2488" y="22"/>
                    <a:pt x="2483" y="22"/>
                    <a:pt x="2477" y="22"/>
                  </a:cubicBezTo>
                  <a:cubicBezTo>
                    <a:pt x="2409" y="18"/>
                    <a:pt x="2344" y="37"/>
                    <a:pt x="2278" y="47"/>
                  </a:cubicBezTo>
                  <a:cubicBezTo>
                    <a:pt x="2091" y="74"/>
                    <a:pt x="1902" y="89"/>
                    <a:pt x="1713" y="111"/>
                  </a:cubicBezTo>
                  <a:cubicBezTo>
                    <a:pt x="1559" y="128"/>
                    <a:pt x="1403" y="134"/>
                    <a:pt x="1248" y="152"/>
                  </a:cubicBezTo>
                  <a:cubicBezTo>
                    <a:pt x="1049" y="174"/>
                    <a:pt x="849" y="186"/>
                    <a:pt x="649" y="207"/>
                  </a:cubicBezTo>
                  <a:cubicBezTo>
                    <a:pt x="468" y="227"/>
                    <a:pt x="287" y="244"/>
                    <a:pt x="107" y="272"/>
                  </a:cubicBezTo>
                  <a:cubicBezTo>
                    <a:pt x="77" y="277"/>
                    <a:pt x="47" y="283"/>
                    <a:pt x="20" y="296"/>
                  </a:cubicBezTo>
                  <a:cubicBezTo>
                    <a:pt x="11" y="301"/>
                    <a:pt x="0" y="306"/>
                    <a:pt x="2" y="318"/>
                  </a:cubicBezTo>
                  <a:cubicBezTo>
                    <a:pt x="3" y="328"/>
                    <a:pt x="12" y="331"/>
                    <a:pt x="20" y="335"/>
                  </a:cubicBezTo>
                  <a:cubicBezTo>
                    <a:pt x="32" y="340"/>
                    <a:pt x="50" y="340"/>
                    <a:pt x="53" y="352"/>
                  </a:cubicBezTo>
                  <a:cubicBezTo>
                    <a:pt x="63" y="394"/>
                    <a:pt x="96" y="387"/>
                    <a:pt x="122" y="385"/>
                  </a:cubicBezTo>
                  <a:cubicBezTo>
                    <a:pt x="248" y="376"/>
                    <a:pt x="374" y="366"/>
                    <a:pt x="500" y="352"/>
                  </a:cubicBezTo>
                  <a:cubicBezTo>
                    <a:pt x="729" y="326"/>
                    <a:pt x="955" y="282"/>
                    <a:pt x="1185" y="267"/>
                  </a:cubicBezTo>
                  <a:cubicBezTo>
                    <a:pt x="1284" y="260"/>
                    <a:pt x="1384" y="251"/>
                    <a:pt x="1483" y="239"/>
                  </a:cubicBezTo>
                  <a:cubicBezTo>
                    <a:pt x="1662" y="218"/>
                    <a:pt x="1842" y="194"/>
                    <a:pt x="2021" y="171"/>
                  </a:cubicBezTo>
                  <a:cubicBezTo>
                    <a:pt x="2039" y="168"/>
                    <a:pt x="2057" y="165"/>
                    <a:pt x="2075" y="162"/>
                  </a:cubicBezTo>
                  <a:cubicBezTo>
                    <a:pt x="2095" y="166"/>
                    <a:pt x="2113" y="148"/>
                    <a:pt x="2134" y="157"/>
                  </a:cubicBezTo>
                  <a:cubicBezTo>
                    <a:pt x="2148" y="161"/>
                    <a:pt x="2162" y="160"/>
                    <a:pt x="2172" y="150"/>
                  </a:cubicBezTo>
                  <a:cubicBezTo>
                    <a:pt x="2184" y="138"/>
                    <a:pt x="2194" y="146"/>
                    <a:pt x="2206" y="149"/>
                  </a:cubicBezTo>
                  <a:cubicBezTo>
                    <a:pt x="2214" y="141"/>
                    <a:pt x="2229" y="150"/>
                    <a:pt x="2234" y="135"/>
                  </a:cubicBezTo>
                  <a:cubicBezTo>
                    <a:pt x="2241" y="129"/>
                    <a:pt x="2256" y="152"/>
                    <a:pt x="2258" y="128"/>
                  </a:cubicBezTo>
                  <a:cubicBezTo>
                    <a:pt x="2310" y="114"/>
                    <a:pt x="2362" y="98"/>
                    <a:pt x="2416" y="94"/>
                  </a:cubicBezTo>
                  <a:cubicBezTo>
                    <a:pt x="2430" y="92"/>
                    <a:pt x="2455" y="105"/>
                    <a:pt x="2448" y="72"/>
                  </a:cubicBezTo>
                  <a:cubicBezTo>
                    <a:pt x="2450" y="71"/>
                    <a:pt x="2450" y="71"/>
                    <a:pt x="2450" y="71"/>
                  </a:cubicBezTo>
                  <a:cubicBezTo>
                    <a:pt x="2453" y="71"/>
                    <a:pt x="2453" y="71"/>
                    <a:pt x="2453" y="71"/>
                  </a:cubicBezTo>
                  <a:cubicBezTo>
                    <a:pt x="2461" y="76"/>
                    <a:pt x="2469" y="77"/>
                    <a:pt x="2475" y="69"/>
                  </a:cubicBezTo>
                  <a:cubicBezTo>
                    <a:pt x="2476" y="68"/>
                    <a:pt x="2476" y="63"/>
                    <a:pt x="2475" y="63"/>
                  </a:cubicBezTo>
                  <a:cubicBezTo>
                    <a:pt x="2468" y="59"/>
                    <a:pt x="2462" y="64"/>
                    <a:pt x="2455" y="67"/>
                  </a:cubicBezTo>
                  <a:cubicBezTo>
                    <a:pt x="2446" y="56"/>
                    <a:pt x="2453" y="52"/>
                    <a:pt x="2463" y="49"/>
                  </a:cubicBezTo>
                  <a:cubicBezTo>
                    <a:pt x="2466" y="50"/>
                    <a:pt x="2468" y="50"/>
                    <a:pt x="2471" y="50"/>
                  </a:cubicBezTo>
                  <a:cubicBezTo>
                    <a:pt x="2471" y="50"/>
                    <a:pt x="2471" y="50"/>
                    <a:pt x="2471" y="50"/>
                  </a:cubicBezTo>
                  <a:cubicBezTo>
                    <a:pt x="2487" y="50"/>
                    <a:pt x="2504" y="50"/>
                    <a:pt x="2516" y="36"/>
                  </a:cubicBezTo>
                  <a:cubicBezTo>
                    <a:pt x="2538" y="36"/>
                    <a:pt x="2551" y="11"/>
                    <a:pt x="2575" y="15"/>
                  </a:cubicBezTo>
                  <a:cubicBezTo>
                    <a:pt x="2549" y="0"/>
                    <a:pt x="2525" y="12"/>
                    <a:pt x="2501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6C635BE4-3594-4608-B6FD-C9435CCA40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9063" y="6350"/>
              <a:ext cx="1911350" cy="1619250"/>
            </a:xfrm>
            <a:custGeom>
              <a:avLst/>
              <a:gdLst>
                <a:gd name="T0" fmla="*/ 47 w 1018"/>
                <a:gd name="T1" fmla="*/ 358 h 862"/>
                <a:gd name="T2" fmla="*/ 51 w 1018"/>
                <a:gd name="T3" fmla="*/ 449 h 862"/>
                <a:gd name="T4" fmla="*/ 70 w 1018"/>
                <a:gd name="T5" fmla="*/ 534 h 862"/>
                <a:gd name="T6" fmla="*/ 182 w 1018"/>
                <a:gd name="T7" fmla="*/ 591 h 862"/>
                <a:gd name="T8" fmla="*/ 210 w 1018"/>
                <a:gd name="T9" fmla="*/ 513 h 862"/>
                <a:gd name="T10" fmla="*/ 403 w 1018"/>
                <a:gd name="T11" fmla="*/ 371 h 862"/>
                <a:gd name="T12" fmla="*/ 332 w 1018"/>
                <a:gd name="T13" fmla="*/ 844 h 862"/>
                <a:gd name="T14" fmla="*/ 395 w 1018"/>
                <a:gd name="T15" fmla="*/ 829 h 862"/>
                <a:gd name="T16" fmla="*/ 514 w 1018"/>
                <a:gd name="T17" fmla="*/ 372 h 862"/>
                <a:gd name="T18" fmla="*/ 586 w 1018"/>
                <a:gd name="T19" fmla="*/ 338 h 862"/>
                <a:gd name="T20" fmla="*/ 588 w 1018"/>
                <a:gd name="T21" fmla="*/ 631 h 862"/>
                <a:gd name="T22" fmla="*/ 588 w 1018"/>
                <a:gd name="T23" fmla="*/ 631 h 862"/>
                <a:gd name="T24" fmla="*/ 609 w 1018"/>
                <a:gd name="T25" fmla="*/ 631 h 862"/>
                <a:gd name="T26" fmla="*/ 609 w 1018"/>
                <a:gd name="T27" fmla="*/ 631 h 862"/>
                <a:gd name="T28" fmla="*/ 692 w 1018"/>
                <a:gd name="T29" fmla="*/ 481 h 862"/>
                <a:gd name="T30" fmla="*/ 843 w 1018"/>
                <a:gd name="T31" fmla="*/ 477 h 862"/>
                <a:gd name="T32" fmla="*/ 978 w 1018"/>
                <a:gd name="T33" fmla="*/ 679 h 862"/>
                <a:gd name="T34" fmla="*/ 996 w 1018"/>
                <a:gd name="T35" fmla="*/ 573 h 862"/>
                <a:gd name="T36" fmla="*/ 946 w 1018"/>
                <a:gd name="T37" fmla="*/ 385 h 862"/>
                <a:gd name="T38" fmla="*/ 907 w 1018"/>
                <a:gd name="T39" fmla="*/ 334 h 862"/>
                <a:gd name="T40" fmla="*/ 753 w 1018"/>
                <a:gd name="T41" fmla="*/ 48 h 862"/>
                <a:gd name="T42" fmla="*/ 666 w 1018"/>
                <a:gd name="T43" fmla="*/ 83 h 862"/>
                <a:gd name="T44" fmla="*/ 673 w 1018"/>
                <a:gd name="T45" fmla="*/ 161 h 862"/>
                <a:gd name="T46" fmla="*/ 582 w 1018"/>
                <a:gd name="T47" fmla="*/ 89 h 862"/>
                <a:gd name="T48" fmla="*/ 486 w 1018"/>
                <a:gd name="T49" fmla="*/ 48 h 862"/>
                <a:gd name="T50" fmla="*/ 426 w 1018"/>
                <a:gd name="T51" fmla="*/ 250 h 862"/>
                <a:gd name="T52" fmla="*/ 276 w 1018"/>
                <a:gd name="T53" fmla="*/ 318 h 862"/>
                <a:gd name="T54" fmla="*/ 281 w 1018"/>
                <a:gd name="T55" fmla="*/ 191 h 862"/>
                <a:gd name="T56" fmla="*/ 279 w 1018"/>
                <a:gd name="T57" fmla="*/ 76 h 862"/>
                <a:gd name="T58" fmla="*/ 171 w 1018"/>
                <a:gd name="T59" fmla="*/ 100 h 862"/>
                <a:gd name="T60" fmla="*/ 59 w 1018"/>
                <a:gd name="T61" fmla="*/ 358 h 862"/>
                <a:gd name="T62" fmla="*/ 725 w 1018"/>
                <a:gd name="T63" fmla="*/ 232 h 862"/>
                <a:gd name="T64" fmla="*/ 779 w 1018"/>
                <a:gd name="T65" fmla="*/ 382 h 862"/>
                <a:gd name="T66" fmla="*/ 697 w 1018"/>
                <a:gd name="T67" fmla="*/ 282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18" h="862">
                  <a:moveTo>
                    <a:pt x="59" y="358"/>
                  </a:moveTo>
                  <a:cubicBezTo>
                    <a:pt x="55" y="358"/>
                    <a:pt x="51" y="357"/>
                    <a:pt x="47" y="358"/>
                  </a:cubicBezTo>
                  <a:cubicBezTo>
                    <a:pt x="29" y="362"/>
                    <a:pt x="8" y="362"/>
                    <a:pt x="2" y="386"/>
                  </a:cubicBezTo>
                  <a:cubicBezTo>
                    <a:pt x="0" y="398"/>
                    <a:pt x="40" y="448"/>
                    <a:pt x="51" y="449"/>
                  </a:cubicBezTo>
                  <a:cubicBezTo>
                    <a:pt x="97" y="456"/>
                    <a:pt x="97" y="456"/>
                    <a:pt x="79" y="502"/>
                  </a:cubicBezTo>
                  <a:cubicBezTo>
                    <a:pt x="75" y="512"/>
                    <a:pt x="70" y="523"/>
                    <a:pt x="70" y="534"/>
                  </a:cubicBezTo>
                  <a:cubicBezTo>
                    <a:pt x="69" y="550"/>
                    <a:pt x="60" y="573"/>
                    <a:pt x="83" y="580"/>
                  </a:cubicBezTo>
                  <a:cubicBezTo>
                    <a:pt x="115" y="590"/>
                    <a:pt x="149" y="598"/>
                    <a:pt x="182" y="591"/>
                  </a:cubicBezTo>
                  <a:cubicBezTo>
                    <a:pt x="196" y="589"/>
                    <a:pt x="208" y="578"/>
                    <a:pt x="208" y="559"/>
                  </a:cubicBezTo>
                  <a:cubicBezTo>
                    <a:pt x="208" y="544"/>
                    <a:pt x="209" y="528"/>
                    <a:pt x="210" y="513"/>
                  </a:cubicBezTo>
                  <a:cubicBezTo>
                    <a:pt x="211" y="482"/>
                    <a:pt x="210" y="443"/>
                    <a:pt x="238" y="427"/>
                  </a:cubicBezTo>
                  <a:cubicBezTo>
                    <a:pt x="286" y="398"/>
                    <a:pt x="343" y="388"/>
                    <a:pt x="403" y="371"/>
                  </a:cubicBezTo>
                  <a:cubicBezTo>
                    <a:pt x="386" y="444"/>
                    <a:pt x="369" y="509"/>
                    <a:pt x="354" y="576"/>
                  </a:cubicBezTo>
                  <a:cubicBezTo>
                    <a:pt x="333" y="664"/>
                    <a:pt x="320" y="753"/>
                    <a:pt x="332" y="844"/>
                  </a:cubicBezTo>
                  <a:cubicBezTo>
                    <a:pt x="334" y="862"/>
                    <a:pt x="350" y="858"/>
                    <a:pt x="351" y="858"/>
                  </a:cubicBezTo>
                  <a:cubicBezTo>
                    <a:pt x="365" y="846"/>
                    <a:pt x="386" y="841"/>
                    <a:pt x="395" y="829"/>
                  </a:cubicBezTo>
                  <a:cubicBezTo>
                    <a:pt x="410" y="808"/>
                    <a:pt x="418" y="781"/>
                    <a:pt x="426" y="756"/>
                  </a:cubicBezTo>
                  <a:cubicBezTo>
                    <a:pt x="463" y="630"/>
                    <a:pt x="490" y="501"/>
                    <a:pt x="514" y="372"/>
                  </a:cubicBezTo>
                  <a:cubicBezTo>
                    <a:pt x="524" y="323"/>
                    <a:pt x="547" y="297"/>
                    <a:pt x="593" y="285"/>
                  </a:cubicBezTo>
                  <a:cubicBezTo>
                    <a:pt x="596" y="304"/>
                    <a:pt x="591" y="322"/>
                    <a:pt x="586" y="338"/>
                  </a:cubicBezTo>
                  <a:cubicBezTo>
                    <a:pt x="566" y="401"/>
                    <a:pt x="553" y="465"/>
                    <a:pt x="558" y="530"/>
                  </a:cubicBezTo>
                  <a:cubicBezTo>
                    <a:pt x="560" y="563"/>
                    <a:pt x="546" y="607"/>
                    <a:pt x="588" y="631"/>
                  </a:cubicBezTo>
                  <a:cubicBezTo>
                    <a:pt x="588" y="631"/>
                    <a:pt x="588" y="631"/>
                    <a:pt x="588" y="631"/>
                  </a:cubicBezTo>
                  <a:cubicBezTo>
                    <a:pt x="588" y="631"/>
                    <a:pt x="588" y="631"/>
                    <a:pt x="588" y="631"/>
                  </a:cubicBezTo>
                  <a:cubicBezTo>
                    <a:pt x="591" y="641"/>
                    <a:pt x="594" y="650"/>
                    <a:pt x="598" y="661"/>
                  </a:cubicBezTo>
                  <a:cubicBezTo>
                    <a:pt x="607" y="651"/>
                    <a:pt x="609" y="642"/>
                    <a:pt x="609" y="631"/>
                  </a:cubicBezTo>
                  <a:cubicBezTo>
                    <a:pt x="607" y="629"/>
                    <a:pt x="604" y="627"/>
                    <a:pt x="602" y="626"/>
                  </a:cubicBezTo>
                  <a:cubicBezTo>
                    <a:pt x="604" y="625"/>
                    <a:pt x="607" y="626"/>
                    <a:pt x="609" y="631"/>
                  </a:cubicBezTo>
                  <a:cubicBezTo>
                    <a:pt x="624" y="577"/>
                    <a:pt x="623" y="519"/>
                    <a:pt x="642" y="463"/>
                  </a:cubicBezTo>
                  <a:cubicBezTo>
                    <a:pt x="658" y="474"/>
                    <a:pt x="674" y="479"/>
                    <a:pt x="692" y="481"/>
                  </a:cubicBezTo>
                  <a:cubicBezTo>
                    <a:pt x="733" y="487"/>
                    <a:pt x="770" y="466"/>
                    <a:pt x="810" y="461"/>
                  </a:cubicBezTo>
                  <a:cubicBezTo>
                    <a:pt x="830" y="459"/>
                    <a:pt x="836" y="462"/>
                    <a:pt x="843" y="477"/>
                  </a:cubicBezTo>
                  <a:cubicBezTo>
                    <a:pt x="865" y="521"/>
                    <a:pt x="881" y="567"/>
                    <a:pt x="890" y="617"/>
                  </a:cubicBezTo>
                  <a:cubicBezTo>
                    <a:pt x="902" y="691"/>
                    <a:pt x="905" y="690"/>
                    <a:pt x="978" y="679"/>
                  </a:cubicBezTo>
                  <a:cubicBezTo>
                    <a:pt x="1013" y="674"/>
                    <a:pt x="1018" y="655"/>
                    <a:pt x="1013" y="627"/>
                  </a:cubicBezTo>
                  <a:cubicBezTo>
                    <a:pt x="1010" y="609"/>
                    <a:pt x="1005" y="590"/>
                    <a:pt x="996" y="573"/>
                  </a:cubicBezTo>
                  <a:cubicBezTo>
                    <a:pt x="971" y="523"/>
                    <a:pt x="959" y="469"/>
                    <a:pt x="943" y="416"/>
                  </a:cubicBezTo>
                  <a:cubicBezTo>
                    <a:pt x="939" y="404"/>
                    <a:pt x="941" y="394"/>
                    <a:pt x="946" y="385"/>
                  </a:cubicBezTo>
                  <a:cubicBezTo>
                    <a:pt x="958" y="363"/>
                    <a:pt x="952" y="345"/>
                    <a:pt x="929" y="342"/>
                  </a:cubicBezTo>
                  <a:cubicBezTo>
                    <a:pt x="920" y="341"/>
                    <a:pt x="913" y="345"/>
                    <a:pt x="907" y="334"/>
                  </a:cubicBezTo>
                  <a:cubicBezTo>
                    <a:pt x="880" y="282"/>
                    <a:pt x="848" y="233"/>
                    <a:pt x="825" y="180"/>
                  </a:cubicBezTo>
                  <a:cubicBezTo>
                    <a:pt x="805" y="134"/>
                    <a:pt x="781" y="90"/>
                    <a:pt x="753" y="48"/>
                  </a:cubicBezTo>
                  <a:cubicBezTo>
                    <a:pt x="749" y="41"/>
                    <a:pt x="743" y="28"/>
                    <a:pt x="735" y="32"/>
                  </a:cubicBezTo>
                  <a:cubicBezTo>
                    <a:pt x="710" y="45"/>
                    <a:pt x="684" y="60"/>
                    <a:pt x="666" y="83"/>
                  </a:cubicBezTo>
                  <a:cubicBezTo>
                    <a:pt x="653" y="100"/>
                    <a:pt x="673" y="112"/>
                    <a:pt x="676" y="127"/>
                  </a:cubicBezTo>
                  <a:cubicBezTo>
                    <a:pt x="678" y="139"/>
                    <a:pt x="696" y="150"/>
                    <a:pt x="673" y="161"/>
                  </a:cubicBezTo>
                  <a:cubicBezTo>
                    <a:pt x="636" y="178"/>
                    <a:pt x="601" y="201"/>
                    <a:pt x="557" y="213"/>
                  </a:cubicBezTo>
                  <a:cubicBezTo>
                    <a:pt x="566" y="170"/>
                    <a:pt x="573" y="129"/>
                    <a:pt x="582" y="89"/>
                  </a:cubicBezTo>
                  <a:cubicBezTo>
                    <a:pt x="592" y="45"/>
                    <a:pt x="584" y="29"/>
                    <a:pt x="539" y="12"/>
                  </a:cubicBezTo>
                  <a:cubicBezTo>
                    <a:pt x="506" y="0"/>
                    <a:pt x="499" y="30"/>
                    <a:pt x="486" y="48"/>
                  </a:cubicBezTo>
                  <a:cubicBezTo>
                    <a:pt x="474" y="64"/>
                    <a:pt x="466" y="83"/>
                    <a:pt x="462" y="103"/>
                  </a:cubicBezTo>
                  <a:cubicBezTo>
                    <a:pt x="450" y="152"/>
                    <a:pt x="438" y="201"/>
                    <a:pt x="426" y="250"/>
                  </a:cubicBezTo>
                  <a:cubicBezTo>
                    <a:pt x="423" y="263"/>
                    <a:pt x="421" y="275"/>
                    <a:pt x="406" y="280"/>
                  </a:cubicBezTo>
                  <a:cubicBezTo>
                    <a:pt x="363" y="292"/>
                    <a:pt x="319" y="305"/>
                    <a:pt x="276" y="318"/>
                  </a:cubicBezTo>
                  <a:cubicBezTo>
                    <a:pt x="255" y="324"/>
                    <a:pt x="252" y="314"/>
                    <a:pt x="255" y="297"/>
                  </a:cubicBezTo>
                  <a:cubicBezTo>
                    <a:pt x="261" y="261"/>
                    <a:pt x="266" y="225"/>
                    <a:pt x="281" y="191"/>
                  </a:cubicBezTo>
                  <a:cubicBezTo>
                    <a:pt x="294" y="161"/>
                    <a:pt x="298" y="130"/>
                    <a:pt x="300" y="99"/>
                  </a:cubicBezTo>
                  <a:cubicBezTo>
                    <a:pt x="301" y="83"/>
                    <a:pt x="297" y="76"/>
                    <a:pt x="279" y="76"/>
                  </a:cubicBezTo>
                  <a:cubicBezTo>
                    <a:pt x="261" y="75"/>
                    <a:pt x="242" y="71"/>
                    <a:pt x="224" y="66"/>
                  </a:cubicBezTo>
                  <a:cubicBezTo>
                    <a:pt x="192" y="57"/>
                    <a:pt x="183" y="72"/>
                    <a:pt x="171" y="100"/>
                  </a:cubicBezTo>
                  <a:cubicBezTo>
                    <a:pt x="143" y="164"/>
                    <a:pt x="145" y="233"/>
                    <a:pt x="126" y="298"/>
                  </a:cubicBezTo>
                  <a:cubicBezTo>
                    <a:pt x="114" y="341"/>
                    <a:pt x="97" y="356"/>
                    <a:pt x="59" y="358"/>
                  </a:cubicBezTo>
                  <a:close/>
                  <a:moveTo>
                    <a:pt x="697" y="282"/>
                  </a:moveTo>
                  <a:cubicBezTo>
                    <a:pt x="703" y="265"/>
                    <a:pt x="715" y="249"/>
                    <a:pt x="725" y="232"/>
                  </a:cubicBezTo>
                  <a:cubicBezTo>
                    <a:pt x="757" y="273"/>
                    <a:pt x="777" y="314"/>
                    <a:pt x="794" y="358"/>
                  </a:cubicBezTo>
                  <a:cubicBezTo>
                    <a:pt x="802" y="378"/>
                    <a:pt x="797" y="383"/>
                    <a:pt x="779" y="382"/>
                  </a:cubicBezTo>
                  <a:cubicBezTo>
                    <a:pt x="774" y="382"/>
                    <a:pt x="769" y="383"/>
                    <a:pt x="764" y="383"/>
                  </a:cubicBezTo>
                  <a:cubicBezTo>
                    <a:pt x="618" y="393"/>
                    <a:pt x="664" y="384"/>
                    <a:pt x="697" y="2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7B71DF2E-EC15-4027-974E-437024B01A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92888" y="-477838"/>
              <a:ext cx="1638300" cy="1947863"/>
            </a:xfrm>
            <a:custGeom>
              <a:avLst/>
              <a:gdLst>
                <a:gd name="T0" fmla="*/ 14 w 873"/>
                <a:gd name="T1" fmla="*/ 1009 h 1036"/>
                <a:gd name="T2" fmla="*/ 20 w 873"/>
                <a:gd name="T3" fmla="*/ 1026 h 1036"/>
                <a:gd name="T4" fmla="*/ 44 w 873"/>
                <a:gd name="T5" fmla="*/ 1024 h 1036"/>
                <a:gd name="T6" fmla="*/ 118 w 873"/>
                <a:gd name="T7" fmla="*/ 878 h 1036"/>
                <a:gd name="T8" fmla="*/ 151 w 873"/>
                <a:gd name="T9" fmla="*/ 746 h 1036"/>
                <a:gd name="T10" fmla="*/ 167 w 873"/>
                <a:gd name="T11" fmla="*/ 764 h 1036"/>
                <a:gd name="T12" fmla="*/ 280 w 873"/>
                <a:gd name="T13" fmla="*/ 911 h 1036"/>
                <a:gd name="T14" fmla="*/ 435 w 873"/>
                <a:gd name="T15" fmla="*/ 964 h 1036"/>
                <a:gd name="T16" fmla="*/ 466 w 873"/>
                <a:gd name="T17" fmla="*/ 913 h 1036"/>
                <a:gd name="T18" fmla="*/ 696 w 873"/>
                <a:gd name="T19" fmla="*/ 846 h 1036"/>
                <a:gd name="T20" fmla="*/ 762 w 873"/>
                <a:gd name="T21" fmla="*/ 639 h 1036"/>
                <a:gd name="T22" fmla="*/ 639 w 873"/>
                <a:gd name="T23" fmla="*/ 496 h 1036"/>
                <a:gd name="T24" fmla="*/ 650 w 873"/>
                <a:gd name="T25" fmla="*/ 490 h 1036"/>
                <a:gd name="T26" fmla="*/ 676 w 873"/>
                <a:gd name="T27" fmla="*/ 443 h 1036"/>
                <a:gd name="T28" fmla="*/ 650 w 873"/>
                <a:gd name="T29" fmla="*/ 416 h 1036"/>
                <a:gd name="T30" fmla="*/ 650 w 873"/>
                <a:gd name="T31" fmla="*/ 401 h 1036"/>
                <a:gd name="T32" fmla="*/ 766 w 873"/>
                <a:gd name="T33" fmla="*/ 311 h 1036"/>
                <a:gd name="T34" fmla="*/ 837 w 873"/>
                <a:gd name="T35" fmla="*/ 325 h 1036"/>
                <a:gd name="T36" fmla="*/ 837 w 873"/>
                <a:gd name="T37" fmla="*/ 325 h 1036"/>
                <a:gd name="T38" fmla="*/ 863 w 873"/>
                <a:gd name="T39" fmla="*/ 362 h 1036"/>
                <a:gd name="T40" fmla="*/ 858 w 873"/>
                <a:gd name="T41" fmla="*/ 317 h 1036"/>
                <a:gd name="T42" fmla="*/ 861 w 873"/>
                <a:gd name="T43" fmla="*/ 281 h 1036"/>
                <a:gd name="T44" fmla="*/ 677 w 873"/>
                <a:gd name="T45" fmla="*/ 218 h 1036"/>
                <a:gd name="T46" fmla="*/ 613 w 873"/>
                <a:gd name="T47" fmla="*/ 265 h 1036"/>
                <a:gd name="T48" fmla="*/ 474 w 873"/>
                <a:gd name="T49" fmla="*/ 462 h 1036"/>
                <a:gd name="T50" fmla="*/ 446 w 873"/>
                <a:gd name="T51" fmla="*/ 482 h 1036"/>
                <a:gd name="T52" fmla="*/ 227 w 873"/>
                <a:gd name="T53" fmla="*/ 529 h 1036"/>
                <a:gd name="T54" fmla="*/ 204 w 873"/>
                <a:gd name="T55" fmla="*/ 507 h 1036"/>
                <a:gd name="T56" fmla="*/ 256 w 873"/>
                <a:gd name="T57" fmla="*/ 298 h 1036"/>
                <a:gd name="T58" fmla="*/ 306 w 873"/>
                <a:gd name="T59" fmla="*/ 72 h 1036"/>
                <a:gd name="T60" fmla="*/ 256 w 873"/>
                <a:gd name="T61" fmla="*/ 12 h 1036"/>
                <a:gd name="T62" fmla="*/ 217 w 873"/>
                <a:gd name="T63" fmla="*/ 37 h 1036"/>
                <a:gd name="T64" fmla="*/ 173 w 873"/>
                <a:gd name="T65" fmla="*/ 140 h 1036"/>
                <a:gd name="T66" fmla="*/ 88 w 873"/>
                <a:gd name="T67" fmla="*/ 513 h 1036"/>
                <a:gd name="T68" fmla="*/ 57 w 873"/>
                <a:gd name="T69" fmla="*/ 633 h 1036"/>
                <a:gd name="T70" fmla="*/ 14 w 873"/>
                <a:gd name="T71" fmla="*/ 1009 h 1036"/>
                <a:gd name="T72" fmla="*/ 431 w 873"/>
                <a:gd name="T73" fmla="*/ 585 h 1036"/>
                <a:gd name="T74" fmla="*/ 442 w 873"/>
                <a:gd name="T75" fmla="*/ 583 h 1036"/>
                <a:gd name="T76" fmla="*/ 566 w 873"/>
                <a:gd name="T77" fmla="*/ 617 h 1036"/>
                <a:gd name="T78" fmla="*/ 617 w 873"/>
                <a:gd name="T79" fmla="*/ 656 h 1036"/>
                <a:gd name="T80" fmla="*/ 629 w 873"/>
                <a:gd name="T81" fmla="*/ 754 h 1036"/>
                <a:gd name="T82" fmla="*/ 521 w 873"/>
                <a:gd name="T83" fmla="*/ 826 h 1036"/>
                <a:gd name="T84" fmla="*/ 469 w 873"/>
                <a:gd name="T85" fmla="*/ 873 h 1036"/>
                <a:gd name="T86" fmla="*/ 456 w 873"/>
                <a:gd name="T87" fmla="*/ 875 h 1036"/>
                <a:gd name="T88" fmla="*/ 440 w 873"/>
                <a:gd name="T89" fmla="*/ 881 h 1036"/>
                <a:gd name="T90" fmla="*/ 440 w 873"/>
                <a:gd name="T91" fmla="*/ 881 h 1036"/>
                <a:gd name="T92" fmla="*/ 440 w 873"/>
                <a:gd name="T93" fmla="*/ 881 h 1036"/>
                <a:gd name="T94" fmla="*/ 370 w 873"/>
                <a:gd name="T95" fmla="*/ 820 h 1036"/>
                <a:gd name="T96" fmla="*/ 313 w 873"/>
                <a:gd name="T97" fmla="*/ 762 h 1036"/>
                <a:gd name="T98" fmla="*/ 205 w 873"/>
                <a:gd name="T99" fmla="*/ 650 h 1036"/>
                <a:gd name="T100" fmla="*/ 431 w 873"/>
                <a:gd name="T101" fmla="*/ 585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73" h="1036">
                  <a:moveTo>
                    <a:pt x="14" y="1009"/>
                  </a:moveTo>
                  <a:cubicBezTo>
                    <a:pt x="14" y="1015"/>
                    <a:pt x="9" y="1032"/>
                    <a:pt x="20" y="1026"/>
                  </a:cubicBezTo>
                  <a:cubicBezTo>
                    <a:pt x="29" y="1021"/>
                    <a:pt x="33" y="1036"/>
                    <a:pt x="44" y="1024"/>
                  </a:cubicBezTo>
                  <a:cubicBezTo>
                    <a:pt x="83" y="982"/>
                    <a:pt x="105" y="933"/>
                    <a:pt x="118" y="878"/>
                  </a:cubicBezTo>
                  <a:cubicBezTo>
                    <a:pt x="129" y="836"/>
                    <a:pt x="139" y="793"/>
                    <a:pt x="151" y="746"/>
                  </a:cubicBezTo>
                  <a:cubicBezTo>
                    <a:pt x="159" y="755"/>
                    <a:pt x="164" y="759"/>
                    <a:pt x="167" y="764"/>
                  </a:cubicBezTo>
                  <a:cubicBezTo>
                    <a:pt x="205" y="813"/>
                    <a:pt x="243" y="862"/>
                    <a:pt x="280" y="911"/>
                  </a:cubicBezTo>
                  <a:cubicBezTo>
                    <a:pt x="320" y="964"/>
                    <a:pt x="374" y="978"/>
                    <a:pt x="435" y="964"/>
                  </a:cubicBezTo>
                  <a:cubicBezTo>
                    <a:pt x="460" y="959"/>
                    <a:pt x="488" y="949"/>
                    <a:pt x="466" y="913"/>
                  </a:cubicBezTo>
                  <a:cubicBezTo>
                    <a:pt x="550" y="909"/>
                    <a:pt x="628" y="898"/>
                    <a:pt x="696" y="846"/>
                  </a:cubicBezTo>
                  <a:cubicBezTo>
                    <a:pt x="763" y="796"/>
                    <a:pt x="789" y="719"/>
                    <a:pt x="762" y="639"/>
                  </a:cubicBezTo>
                  <a:cubicBezTo>
                    <a:pt x="741" y="574"/>
                    <a:pt x="691" y="535"/>
                    <a:pt x="639" y="496"/>
                  </a:cubicBezTo>
                  <a:cubicBezTo>
                    <a:pt x="644" y="494"/>
                    <a:pt x="647" y="492"/>
                    <a:pt x="650" y="490"/>
                  </a:cubicBezTo>
                  <a:cubicBezTo>
                    <a:pt x="665" y="478"/>
                    <a:pt x="673" y="460"/>
                    <a:pt x="676" y="443"/>
                  </a:cubicBezTo>
                  <a:cubicBezTo>
                    <a:pt x="679" y="429"/>
                    <a:pt x="671" y="415"/>
                    <a:pt x="650" y="416"/>
                  </a:cubicBezTo>
                  <a:cubicBezTo>
                    <a:pt x="643" y="416"/>
                    <a:pt x="646" y="404"/>
                    <a:pt x="650" y="401"/>
                  </a:cubicBezTo>
                  <a:cubicBezTo>
                    <a:pt x="689" y="371"/>
                    <a:pt x="702" y="310"/>
                    <a:pt x="766" y="311"/>
                  </a:cubicBezTo>
                  <a:cubicBezTo>
                    <a:pt x="791" y="312"/>
                    <a:pt x="813" y="322"/>
                    <a:pt x="837" y="325"/>
                  </a:cubicBezTo>
                  <a:cubicBezTo>
                    <a:pt x="837" y="325"/>
                    <a:pt x="837" y="325"/>
                    <a:pt x="837" y="325"/>
                  </a:cubicBezTo>
                  <a:cubicBezTo>
                    <a:pt x="840" y="341"/>
                    <a:pt x="860" y="345"/>
                    <a:pt x="863" y="362"/>
                  </a:cubicBezTo>
                  <a:cubicBezTo>
                    <a:pt x="870" y="345"/>
                    <a:pt x="868" y="331"/>
                    <a:pt x="858" y="317"/>
                  </a:cubicBezTo>
                  <a:cubicBezTo>
                    <a:pt x="873" y="306"/>
                    <a:pt x="868" y="294"/>
                    <a:pt x="861" y="281"/>
                  </a:cubicBezTo>
                  <a:cubicBezTo>
                    <a:pt x="835" y="230"/>
                    <a:pt x="755" y="177"/>
                    <a:pt x="677" y="218"/>
                  </a:cubicBezTo>
                  <a:cubicBezTo>
                    <a:pt x="653" y="231"/>
                    <a:pt x="632" y="246"/>
                    <a:pt x="613" y="265"/>
                  </a:cubicBezTo>
                  <a:cubicBezTo>
                    <a:pt x="555" y="322"/>
                    <a:pt x="490" y="375"/>
                    <a:pt x="474" y="462"/>
                  </a:cubicBezTo>
                  <a:cubicBezTo>
                    <a:pt x="470" y="480"/>
                    <a:pt x="457" y="478"/>
                    <a:pt x="446" y="482"/>
                  </a:cubicBezTo>
                  <a:cubicBezTo>
                    <a:pt x="374" y="504"/>
                    <a:pt x="301" y="514"/>
                    <a:pt x="227" y="529"/>
                  </a:cubicBezTo>
                  <a:cubicBezTo>
                    <a:pt x="205" y="533"/>
                    <a:pt x="200" y="526"/>
                    <a:pt x="204" y="507"/>
                  </a:cubicBezTo>
                  <a:cubicBezTo>
                    <a:pt x="221" y="437"/>
                    <a:pt x="236" y="367"/>
                    <a:pt x="256" y="298"/>
                  </a:cubicBezTo>
                  <a:cubicBezTo>
                    <a:pt x="277" y="223"/>
                    <a:pt x="288" y="147"/>
                    <a:pt x="306" y="72"/>
                  </a:cubicBezTo>
                  <a:cubicBezTo>
                    <a:pt x="315" y="32"/>
                    <a:pt x="281" y="24"/>
                    <a:pt x="256" y="12"/>
                  </a:cubicBezTo>
                  <a:cubicBezTo>
                    <a:pt x="233" y="0"/>
                    <a:pt x="226" y="24"/>
                    <a:pt x="217" y="37"/>
                  </a:cubicBezTo>
                  <a:cubicBezTo>
                    <a:pt x="194" y="68"/>
                    <a:pt x="181" y="103"/>
                    <a:pt x="173" y="140"/>
                  </a:cubicBezTo>
                  <a:cubicBezTo>
                    <a:pt x="145" y="265"/>
                    <a:pt x="120" y="390"/>
                    <a:pt x="88" y="513"/>
                  </a:cubicBezTo>
                  <a:cubicBezTo>
                    <a:pt x="77" y="553"/>
                    <a:pt x="64" y="591"/>
                    <a:pt x="57" y="633"/>
                  </a:cubicBezTo>
                  <a:cubicBezTo>
                    <a:pt x="35" y="758"/>
                    <a:pt x="0" y="881"/>
                    <a:pt x="14" y="1009"/>
                  </a:cubicBezTo>
                  <a:close/>
                  <a:moveTo>
                    <a:pt x="431" y="585"/>
                  </a:moveTo>
                  <a:cubicBezTo>
                    <a:pt x="435" y="585"/>
                    <a:pt x="439" y="585"/>
                    <a:pt x="442" y="583"/>
                  </a:cubicBezTo>
                  <a:cubicBezTo>
                    <a:pt x="498" y="542"/>
                    <a:pt x="531" y="579"/>
                    <a:pt x="566" y="617"/>
                  </a:cubicBezTo>
                  <a:cubicBezTo>
                    <a:pt x="580" y="633"/>
                    <a:pt x="598" y="647"/>
                    <a:pt x="617" y="656"/>
                  </a:cubicBezTo>
                  <a:cubicBezTo>
                    <a:pt x="666" y="679"/>
                    <a:pt x="659" y="719"/>
                    <a:pt x="629" y="754"/>
                  </a:cubicBezTo>
                  <a:cubicBezTo>
                    <a:pt x="601" y="788"/>
                    <a:pt x="559" y="807"/>
                    <a:pt x="521" y="826"/>
                  </a:cubicBezTo>
                  <a:cubicBezTo>
                    <a:pt x="497" y="838"/>
                    <a:pt x="475" y="843"/>
                    <a:pt x="469" y="873"/>
                  </a:cubicBezTo>
                  <a:cubicBezTo>
                    <a:pt x="469" y="874"/>
                    <a:pt x="461" y="874"/>
                    <a:pt x="456" y="875"/>
                  </a:cubicBezTo>
                  <a:cubicBezTo>
                    <a:pt x="451" y="877"/>
                    <a:pt x="445" y="879"/>
                    <a:pt x="440" y="881"/>
                  </a:cubicBezTo>
                  <a:cubicBezTo>
                    <a:pt x="440" y="881"/>
                    <a:pt x="440" y="881"/>
                    <a:pt x="440" y="881"/>
                  </a:cubicBezTo>
                  <a:cubicBezTo>
                    <a:pt x="440" y="881"/>
                    <a:pt x="440" y="881"/>
                    <a:pt x="440" y="881"/>
                  </a:cubicBezTo>
                  <a:cubicBezTo>
                    <a:pt x="428" y="848"/>
                    <a:pt x="393" y="841"/>
                    <a:pt x="370" y="820"/>
                  </a:cubicBezTo>
                  <a:cubicBezTo>
                    <a:pt x="350" y="802"/>
                    <a:pt x="331" y="783"/>
                    <a:pt x="313" y="762"/>
                  </a:cubicBezTo>
                  <a:cubicBezTo>
                    <a:pt x="280" y="723"/>
                    <a:pt x="241" y="688"/>
                    <a:pt x="205" y="650"/>
                  </a:cubicBezTo>
                  <a:cubicBezTo>
                    <a:pt x="278" y="625"/>
                    <a:pt x="353" y="599"/>
                    <a:pt x="431" y="58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" name="矩形 23">
            <a:extLst>
              <a:ext uri="{FF2B5EF4-FFF2-40B4-BE49-F238E27FC236}">
                <a16:creationId xmlns:a16="http://schemas.microsoft.com/office/drawing/2014/main" id="{1538BFEB-B3A9-4C4D-8CD4-974216919527}"/>
              </a:ext>
            </a:extLst>
          </p:cNvPr>
          <p:cNvSpPr/>
          <p:nvPr/>
        </p:nvSpPr>
        <p:spPr>
          <a:xfrm rot="16200000">
            <a:off x="8846344" y="110634"/>
            <a:ext cx="3467100" cy="3224212"/>
          </a:xfrm>
          <a:prstGeom prst="rect">
            <a:avLst/>
          </a:prstGeom>
          <a:blipFill dpi="0" rotWithShape="1">
            <a:blip r:embed="rId6" cstate="screen">
              <a:alphaModFix amt="51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20878" t="1632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18351D0C-FB4C-4997-86FB-6084F2FBA36A}"/>
              </a:ext>
            </a:extLst>
          </p:cNvPr>
          <p:cNvSpPr/>
          <p:nvPr/>
        </p:nvSpPr>
        <p:spPr>
          <a:xfrm>
            <a:off x="0" y="0"/>
            <a:ext cx="2667000" cy="2552700"/>
          </a:xfrm>
          <a:prstGeom prst="rect">
            <a:avLst/>
          </a:prstGeom>
          <a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b="14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547972" y="2496560"/>
            <a:ext cx="3096055" cy="1290638"/>
          </a:xfrm>
        </p:spPr>
        <p:txBody>
          <a:bodyPr>
            <a:normAutofit/>
          </a:bodyPr>
          <a:lstStyle/>
          <a:p>
            <a:r>
              <a:rPr lang="en-US" altLang="zh-CN" sz="5400" dirty="0"/>
              <a:t>Thanks.</a:t>
            </a:r>
            <a:br>
              <a:rPr lang="en-US" altLang="zh-CN" sz="5400" dirty="0"/>
            </a:br>
            <a:r>
              <a:rPr lang="zh-CN" altLang="en-US" sz="1400" dirty="0"/>
              <a:t>拒绝内卷，从我做起。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蔡伟杰</a:t>
            </a:r>
            <a:r>
              <a:rPr lang="en-US" altLang="zh-CN" dirty="0"/>
              <a:t>,</a:t>
            </a:r>
            <a:r>
              <a:rPr lang="zh-CN" altLang="en-US" dirty="0"/>
              <a:t>李天宇</a:t>
            </a:r>
            <a:r>
              <a:rPr lang="en-US" altLang="zh-CN" dirty="0"/>
              <a:t>,</a:t>
            </a:r>
            <a:r>
              <a:rPr lang="zh-CN" altLang="en-US" dirty="0"/>
              <a:t>李佳阳</a:t>
            </a:r>
            <a:endParaRPr lang="en-US" altLang="zh-CN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8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9043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f48ef244-3850-4800-9882-63d3c6849d3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73E142C9-89A6-4062-8D51-7B34BD8EC517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5" y="1265253"/>
            <a:ext cx="10852150" cy="4868847"/>
            <a:chOff x="669925" y="1062431"/>
            <a:chExt cx="10852150" cy="4868847"/>
          </a:xfrm>
        </p:grpSpPr>
        <p:sp>
          <p:nvSpPr>
            <p:cNvPr id="29" name="ï$liḑê">
              <a:extLst>
                <a:ext uri="{FF2B5EF4-FFF2-40B4-BE49-F238E27FC236}">
                  <a16:creationId xmlns:a16="http://schemas.microsoft.com/office/drawing/2014/main" id="{242081F1-E3F8-4206-8DED-8F5F4ED4230D}"/>
                </a:ext>
              </a:extLst>
            </p:cNvPr>
            <p:cNvSpPr txBox="1"/>
            <p:nvPr/>
          </p:nvSpPr>
          <p:spPr>
            <a:xfrm>
              <a:off x="5310611" y="1062431"/>
              <a:ext cx="1570777" cy="615553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rm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tx2"/>
                  </a:solidFill>
                </a:rPr>
                <a:t>CONTENTS</a:t>
              </a:r>
            </a:p>
          </p:txBody>
        </p:sp>
        <p:sp>
          <p:nvSpPr>
            <p:cNvPr id="7" name="îṡḻïḍè">
              <a:extLst>
                <a:ext uri="{FF2B5EF4-FFF2-40B4-BE49-F238E27FC236}">
                  <a16:creationId xmlns:a16="http://schemas.microsoft.com/office/drawing/2014/main" id="{55E7DA75-448D-49BC-AC2D-30A810A93EBB}"/>
                </a:ext>
              </a:extLst>
            </p:cNvPr>
            <p:cNvSpPr/>
            <p:nvPr/>
          </p:nvSpPr>
          <p:spPr bwMode="auto">
            <a:xfrm>
              <a:off x="669925" y="1358770"/>
              <a:ext cx="10852150" cy="4572508"/>
            </a:xfrm>
            <a:custGeom>
              <a:avLst/>
              <a:gdLst>
                <a:gd name="connsiteX0" fmla="*/ 0 w 9505056"/>
                <a:gd name="connsiteY0" fmla="*/ 0 h 4452528"/>
                <a:gd name="connsiteX1" fmla="*/ 3996443 w 9505056"/>
                <a:gd name="connsiteY1" fmla="*/ 0 h 4452528"/>
                <a:gd name="connsiteX2" fmla="*/ 3996443 w 9505056"/>
                <a:gd name="connsiteY2" fmla="*/ 217767 h 4452528"/>
                <a:gd name="connsiteX3" fmla="*/ 5508611 w 9505056"/>
                <a:gd name="connsiteY3" fmla="*/ 217767 h 4452528"/>
                <a:gd name="connsiteX4" fmla="*/ 5508611 w 9505056"/>
                <a:gd name="connsiteY4" fmla="*/ 0 h 4452528"/>
                <a:gd name="connsiteX5" fmla="*/ 9505056 w 9505056"/>
                <a:gd name="connsiteY5" fmla="*/ 0 h 4452528"/>
                <a:gd name="connsiteX6" fmla="*/ 9505056 w 9505056"/>
                <a:gd name="connsiteY6" fmla="*/ 4452528 h 4452528"/>
                <a:gd name="connsiteX7" fmla="*/ 0 w 9505056"/>
                <a:gd name="connsiteY7" fmla="*/ 4452528 h 4452528"/>
                <a:gd name="connsiteX0" fmla="*/ 5508611 w 9505056"/>
                <a:gd name="connsiteY0" fmla="*/ 217767 h 4452528"/>
                <a:gd name="connsiteX1" fmla="*/ 5508611 w 9505056"/>
                <a:gd name="connsiteY1" fmla="*/ 0 h 4452528"/>
                <a:gd name="connsiteX2" fmla="*/ 9505056 w 9505056"/>
                <a:gd name="connsiteY2" fmla="*/ 0 h 4452528"/>
                <a:gd name="connsiteX3" fmla="*/ 9505056 w 9505056"/>
                <a:gd name="connsiteY3" fmla="*/ 4452528 h 4452528"/>
                <a:gd name="connsiteX4" fmla="*/ 0 w 9505056"/>
                <a:gd name="connsiteY4" fmla="*/ 4452528 h 4452528"/>
                <a:gd name="connsiteX5" fmla="*/ 0 w 9505056"/>
                <a:gd name="connsiteY5" fmla="*/ 0 h 4452528"/>
                <a:gd name="connsiteX6" fmla="*/ 3996443 w 9505056"/>
                <a:gd name="connsiteY6" fmla="*/ 0 h 4452528"/>
                <a:gd name="connsiteX7" fmla="*/ 4087883 w 9505056"/>
                <a:gd name="connsiteY7" fmla="*/ 309207 h 4452528"/>
                <a:gd name="connsiteX0" fmla="*/ 5508611 w 9505056"/>
                <a:gd name="connsiteY0" fmla="*/ 217767 h 4452528"/>
                <a:gd name="connsiteX1" fmla="*/ 5508611 w 9505056"/>
                <a:gd name="connsiteY1" fmla="*/ 0 h 4452528"/>
                <a:gd name="connsiteX2" fmla="*/ 9505056 w 9505056"/>
                <a:gd name="connsiteY2" fmla="*/ 0 h 4452528"/>
                <a:gd name="connsiteX3" fmla="*/ 9505056 w 9505056"/>
                <a:gd name="connsiteY3" fmla="*/ 4452528 h 4452528"/>
                <a:gd name="connsiteX4" fmla="*/ 0 w 9505056"/>
                <a:gd name="connsiteY4" fmla="*/ 4452528 h 4452528"/>
                <a:gd name="connsiteX5" fmla="*/ 0 w 9505056"/>
                <a:gd name="connsiteY5" fmla="*/ 0 h 4452528"/>
                <a:gd name="connsiteX6" fmla="*/ 3996443 w 9505056"/>
                <a:gd name="connsiteY6" fmla="*/ 0 h 4452528"/>
                <a:gd name="connsiteX0" fmla="*/ 5508611 w 9505056"/>
                <a:gd name="connsiteY0" fmla="*/ 0 h 4452528"/>
                <a:gd name="connsiteX1" fmla="*/ 9505056 w 9505056"/>
                <a:gd name="connsiteY1" fmla="*/ 0 h 4452528"/>
                <a:gd name="connsiteX2" fmla="*/ 9505056 w 9505056"/>
                <a:gd name="connsiteY2" fmla="*/ 4452528 h 4452528"/>
                <a:gd name="connsiteX3" fmla="*/ 0 w 9505056"/>
                <a:gd name="connsiteY3" fmla="*/ 4452528 h 4452528"/>
                <a:gd name="connsiteX4" fmla="*/ 0 w 9505056"/>
                <a:gd name="connsiteY4" fmla="*/ 0 h 4452528"/>
                <a:gd name="connsiteX5" fmla="*/ 3996443 w 9505056"/>
                <a:gd name="connsiteY5" fmla="*/ 0 h 445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5056" h="4452528">
                  <a:moveTo>
                    <a:pt x="5508611" y="0"/>
                  </a:moveTo>
                  <a:lnTo>
                    <a:pt x="9505056" y="0"/>
                  </a:lnTo>
                  <a:lnTo>
                    <a:pt x="9505056" y="4452528"/>
                  </a:lnTo>
                  <a:lnTo>
                    <a:pt x="0" y="4452528"/>
                  </a:lnTo>
                  <a:lnTo>
                    <a:pt x="0" y="0"/>
                  </a:lnTo>
                  <a:lnTo>
                    <a:pt x="3996443" y="0"/>
                  </a:lnTo>
                </a:path>
              </a:pathLst>
            </a:custGeom>
            <a:noFill/>
            <a:ln w="98425" cap="rnd">
              <a:solidFill>
                <a:schemeClr val="tx2">
                  <a:alpha val="21000"/>
                </a:schemeClr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îşḻîḍè">
              <a:extLst>
                <a:ext uri="{FF2B5EF4-FFF2-40B4-BE49-F238E27FC236}">
                  <a16:creationId xmlns:a16="http://schemas.microsoft.com/office/drawing/2014/main" id="{5D0D85C0-F965-4CBA-8178-7C0B54C88A04}"/>
                </a:ext>
              </a:extLst>
            </p:cNvPr>
            <p:cNvSpPr/>
            <p:nvPr/>
          </p:nvSpPr>
          <p:spPr bwMode="auto">
            <a:xfrm>
              <a:off x="1146000" y="2033566"/>
              <a:ext cx="9900000" cy="504056"/>
            </a:xfrm>
            <a:prstGeom prst="rect">
              <a:avLst/>
            </a:prstGeom>
            <a:noFill/>
            <a:ln w="12700" cap="flat" cmpd="sng" algn="ctr">
              <a:solidFill>
                <a:schemeClr val="accent1">
                  <a:lumMod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lumMod val="100000"/>
                    </a:schemeClr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ïš1iḍè">
              <a:extLst>
                <a:ext uri="{FF2B5EF4-FFF2-40B4-BE49-F238E27FC236}">
                  <a16:creationId xmlns:a16="http://schemas.microsoft.com/office/drawing/2014/main" id="{59E89F2A-78FD-4DE7-A919-9A5F6B983593}"/>
                </a:ext>
              </a:extLst>
            </p:cNvPr>
            <p:cNvSpPr/>
            <p:nvPr/>
          </p:nvSpPr>
          <p:spPr bwMode="auto">
            <a:xfrm>
              <a:off x="1146000" y="2793084"/>
              <a:ext cx="9900000" cy="504056"/>
            </a:xfrm>
            <a:prstGeom prst="rect">
              <a:avLst/>
            </a:prstGeom>
            <a:noFill/>
            <a:ln w="12700" cap="flat" cmpd="sng" algn="ctr">
              <a:solidFill>
                <a:schemeClr val="accent2">
                  <a:lumMod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lumMod val="100000"/>
                    </a:schemeClr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íṩľídé">
              <a:extLst>
                <a:ext uri="{FF2B5EF4-FFF2-40B4-BE49-F238E27FC236}">
                  <a16:creationId xmlns:a16="http://schemas.microsoft.com/office/drawing/2014/main" id="{F7C67A35-8F00-4203-BF52-4B5277BBD14D}"/>
                </a:ext>
              </a:extLst>
            </p:cNvPr>
            <p:cNvSpPr/>
            <p:nvPr/>
          </p:nvSpPr>
          <p:spPr bwMode="auto">
            <a:xfrm>
              <a:off x="1146000" y="3552603"/>
              <a:ext cx="9900000" cy="504056"/>
            </a:xfrm>
            <a:prstGeom prst="rect">
              <a:avLst/>
            </a:prstGeom>
            <a:noFill/>
            <a:ln w="12700" cap="flat" cmpd="sng" algn="ctr">
              <a:solidFill>
                <a:schemeClr val="accent3">
                  <a:lumMod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lumMod val="100000"/>
                    </a:schemeClr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íŝlïdê">
              <a:extLst>
                <a:ext uri="{FF2B5EF4-FFF2-40B4-BE49-F238E27FC236}">
                  <a16:creationId xmlns:a16="http://schemas.microsoft.com/office/drawing/2014/main" id="{634D196C-A26E-49BE-AEC5-6768CE63572A}"/>
                </a:ext>
              </a:extLst>
            </p:cNvPr>
            <p:cNvSpPr/>
            <p:nvPr/>
          </p:nvSpPr>
          <p:spPr bwMode="auto">
            <a:xfrm>
              <a:off x="1146000" y="4312122"/>
              <a:ext cx="9900000" cy="504056"/>
            </a:xfrm>
            <a:prstGeom prst="rect">
              <a:avLst/>
            </a:prstGeom>
            <a:noFill/>
            <a:ln w="12700" cap="flat" cmpd="sng" algn="ctr">
              <a:solidFill>
                <a:schemeClr val="accent4">
                  <a:lumMod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lumMod val="100000"/>
                    </a:schemeClr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îs1idé">
              <a:extLst>
                <a:ext uri="{FF2B5EF4-FFF2-40B4-BE49-F238E27FC236}">
                  <a16:creationId xmlns:a16="http://schemas.microsoft.com/office/drawing/2014/main" id="{CA9DB211-25F8-4163-8556-EBFC7C24DCB7}"/>
                </a:ext>
              </a:extLst>
            </p:cNvPr>
            <p:cNvSpPr/>
            <p:nvPr/>
          </p:nvSpPr>
          <p:spPr bwMode="auto">
            <a:xfrm>
              <a:off x="1146000" y="5071640"/>
              <a:ext cx="9900000" cy="504056"/>
            </a:xfrm>
            <a:prstGeom prst="rect">
              <a:avLst/>
            </a:prstGeom>
            <a:noFill/>
            <a:ln w="12700" cap="flat" cmpd="sng" algn="ctr">
              <a:solidFill>
                <a:schemeClr val="accent5">
                  <a:lumMod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lumMod val="100000"/>
                    </a:schemeClr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îšḻïḑe">
              <a:extLst>
                <a:ext uri="{FF2B5EF4-FFF2-40B4-BE49-F238E27FC236}">
                  <a16:creationId xmlns:a16="http://schemas.microsoft.com/office/drawing/2014/main" id="{310E7423-E922-4D6B-9ADF-CE78FD4C8EDA}"/>
                </a:ext>
              </a:extLst>
            </p:cNvPr>
            <p:cNvSpPr/>
            <p:nvPr/>
          </p:nvSpPr>
          <p:spPr bwMode="auto">
            <a:xfrm>
              <a:off x="1146000" y="2033566"/>
              <a:ext cx="1363776" cy="504056"/>
            </a:xfrm>
            <a:prstGeom prst="rect">
              <a:avLst/>
            </a:prstGeom>
            <a:noFill/>
            <a:ln w="19050">
              <a:noFill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lumMod val="100000"/>
                    </a:schemeClr>
                  </a:solidFill>
                </a14:hiddenFill>
              </a:ext>
            </a:extLst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400" dirty="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01</a:t>
              </a:r>
            </a:p>
          </p:txBody>
        </p:sp>
        <p:sp>
          <p:nvSpPr>
            <p:cNvPr id="14" name="îṧlide">
              <a:extLst>
                <a:ext uri="{FF2B5EF4-FFF2-40B4-BE49-F238E27FC236}">
                  <a16:creationId xmlns:a16="http://schemas.microsoft.com/office/drawing/2014/main" id="{EFA2F8D2-DC58-448A-A3E8-4EB3C56BEAE2}"/>
                </a:ext>
              </a:extLst>
            </p:cNvPr>
            <p:cNvSpPr/>
            <p:nvPr/>
          </p:nvSpPr>
          <p:spPr bwMode="auto">
            <a:xfrm>
              <a:off x="1146000" y="2793084"/>
              <a:ext cx="1363776" cy="504056"/>
            </a:xfrm>
            <a:prstGeom prst="rect">
              <a:avLst/>
            </a:prstGeom>
            <a:noFill/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400">
                  <a:solidFill>
                    <a:schemeClr val="accent2">
                      <a:lumMod val="100000"/>
                    </a:schemeClr>
                  </a:solidFill>
                  <a:latin typeface="Impact" panose="020B0806030902050204" pitchFamily="34" charset="0"/>
                </a:rPr>
                <a:t>02</a:t>
              </a:r>
            </a:p>
          </p:txBody>
        </p:sp>
        <p:sp>
          <p:nvSpPr>
            <p:cNvPr id="15" name="íṣḷïďe">
              <a:extLst>
                <a:ext uri="{FF2B5EF4-FFF2-40B4-BE49-F238E27FC236}">
                  <a16:creationId xmlns:a16="http://schemas.microsoft.com/office/drawing/2014/main" id="{E2B748B0-EADD-4008-8D30-E31A6285C292}"/>
                </a:ext>
              </a:extLst>
            </p:cNvPr>
            <p:cNvSpPr/>
            <p:nvPr/>
          </p:nvSpPr>
          <p:spPr bwMode="auto">
            <a:xfrm>
              <a:off x="1146000" y="3552602"/>
              <a:ext cx="1363776" cy="504056"/>
            </a:xfrm>
            <a:prstGeom prst="rect">
              <a:avLst/>
            </a:prstGeom>
            <a:noFill/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400">
                  <a:solidFill>
                    <a:schemeClr val="accent3">
                      <a:lumMod val="100000"/>
                    </a:schemeClr>
                  </a:solidFill>
                  <a:latin typeface="Impact" panose="020B0806030902050204" pitchFamily="34" charset="0"/>
                </a:rPr>
                <a:t>03</a:t>
              </a:r>
            </a:p>
          </p:txBody>
        </p:sp>
        <p:sp>
          <p:nvSpPr>
            <p:cNvPr id="16" name="íśľíḋé">
              <a:extLst>
                <a:ext uri="{FF2B5EF4-FFF2-40B4-BE49-F238E27FC236}">
                  <a16:creationId xmlns:a16="http://schemas.microsoft.com/office/drawing/2014/main" id="{AC59E99E-E519-401A-A9DA-E2D9F3FCCCB4}"/>
                </a:ext>
              </a:extLst>
            </p:cNvPr>
            <p:cNvSpPr/>
            <p:nvPr/>
          </p:nvSpPr>
          <p:spPr bwMode="auto">
            <a:xfrm>
              <a:off x="1146000" y="4312120"/>
              <a:ext cx="1363776" cy="504056"/>
            </a:xfrm>
            <a:prstGeom prst="rect">
              <a:avLst/>
            </a:prstGeom>
            <a:noFill/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400">
                  <a:solidFill>
                    <a:schemeClr val="accent4">
                      <a:lumMod val="100000"/>
                    </a:schemeClr>
                  </a:solidFill>
                  <a:latin typeface="Impact" panose="020B0806030902050204" pitchFamily="34" charset="0"/>
                </a:rPr>
                <a:t>04</a:t>
              </a:r>
            </a:p>
          </p:txBody>
        </p:sp>
        <p:sp>
          <p:nvSpPr>
            <p:cNvPr id="17" name="išḻiďè">
              <a:extLst>
                <a:ext uri="{FF2B5EF4-FFF2-40B4-BE49-F238E27FC236}">
                  <a16:creationId xmlns:a16="http://schemas.microsoft.com/office/drawing/2014/main" id="{76240107-7681-4C54-8C47-4930F9FD71B9}"/>
                </a:ext>
              </a:extLst>
            </p:cNvPr>
            <p:cNvSpPr/>
            <p:nvPr/>
          </p:nvSpPr>
          <p:spPr bwMode="auto">
            <a:xfrm>
              <a:off x="1146000" y="5071638"/>
              <a:ext cx="1363776" cy="504056"/>
            </a:xfrm>
            <a:prstGeom prst="rect">
              <a:avLst/>
            </a:prstGeom>
            <a:noFill/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400">
                  <a:solidFill>
                    <a:schemeClr val="accent5">
                      <a:lumMod val="100000"/>
                    </a:schemeClr>
                  </a:solidFill>
                  <a:latin typeface="Impact" panose="020B0806030902050204" pitchFamily="34" charset="0"/>
                </a:rPr>
                <a:t>05</a:t>
              </a:r>
            </a:p>
          </p:txBody>
        </p: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D814D919-3E38-4C0D-8550-72ED7F214798}"/>
                </a:ext>
              </a:extLst>
            </p:cNvPr>
            <p:cNvCxnSpPr/>
            <p:nvPr/>
          </p:nvCxnSpPr>
          <p:spPr>
            <a:xfrm>
              <a:off x="2509776" y="2065209"/>
              <a:ext cx="0" cy="440770"/>
            </a:xfrm>
            <a:prstGeom prst="line">
              <a:avLst/>
            </a:prstGeom>
            <a:ln w="12700" cap="flat" cmpd="sng" algn="ctr">
              <a:solidFill>
                <a:schemeClr val="accent1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4FD69B78-812A-4D5B-AE77-507EA02BBCF5}"/>
                </a:ext>
              </a:extLst>
            </p:cNvPr>
            <p:cNvCxnSpPr/>
            <p:nvPr/>
          </p:nvCxnSpPr>
          <p:spPr>
            <a:xfrm>
              <a:off x="2509776" y="2824727"/>
              <a:ext cx="0" cy="440770"/>
            </a:xfrm>
            <a:prstGeom prst="line">
              <a:avLst/>
            </a:prstGeom>
            <a:ln w="12700" cap="flat" cmpd="sng" algn="ctr">
              <a:solidFill>
                <a:schemeClr val="accent2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B0E4AB58-3CAA-4C37-80DD-E852A1F80B9F}"/>
                </a:ext>
              </a:extLst>
            </p:cNvPr>
            <p:cNvCxnSpPr/>
            <p:nvPr/>
          </p:nvCxnSpPr>
          <p:spPr>
            <a:xfrm>
              <a:off x="2509776" y="3584245"/>
              <a:ext cx="0" cy="440770"/>
            </a:xfrm>
            <a:prstGeom prst="line">
              <a:avLst/>
            </a:prstGeom>
            <a:ln w="12700" cap="flat" cmpd="sng" algn="ctr">
              <a:solidFill>
                <a:schemeClr val="accent3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9C634C24-C4E1-40FB-B06E-AD962C8A1CC0}"/>
                </a:ext>
              </a:extLst>
            </p:cNvPr>
            <p:cNvCxnSpPr/>
            <p:nvPr/>
          </p:nvCxnSpPr>
          <p:spPr>
            <a:xfrm>
              <a:off x="2509776" y="4343763"/>
              <a:ext cx="0" cy="440770"/>
            </a:xfrm>
            <a:prstGeom prst="line">
              <a:avLst/>
            </a:prstGeom>
            <a:ln w="12700" cap="flat" cmpd="sng" algn="ctr">
              <a:solidFill>
                <a:schemeClr val="accent4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CD777E98-2649-4E4E-947F-4DFD8B9C7D8C}"/>
                </a:ext>
              </a:extLst>
            </p:cNvPr>
            <p:cNvCxnSpPr/>
            <p:nvPr/>
          </p:nvCxnSpPr>
          <p:spPr>
            <a:xfrm>
              <a:off x="2509776" y="5103281"/>
              <a:ext cx="0" cy="440770"/>
            </a:xfrm>
            <a:prstGeom prst="line">
              <a:avLst/>
            </a:prstGeom>
            <a:ln w="12700" cap="flat" cmpd="sng" algn="ctr">
              <a:solidFill>
                <a:schemeClr val="accent5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íšḷíḑé">
              <a:extLst>
                <a:ext uri="{FF2B5EF4-FFF2-40B4-BE49-F238E27FC236}">
                  <a16:creationId xmlns:a16="http://schemas.microsoft.com/office/drawing/2014/main" id="{3DFF3B8D-21CC-452D-A8F5-D678901A9838}"/>
                </a:ext>
              </a:extLst>
            </p:cNvPr>
            <p:cNvSpPr/>
            <p:nvPr/>
          </p:nvSpPr>
          <p:spPr bwMode="auto">
            <a:xfrm>
              <a:off x="2901000" y="2033566"/>
              <a:ext cx="8144999" cy="504056"/>
            </a:xfrm>
            <a:prstGeom prst="rect">
              <a:avLst/>
            </a:prstGeom>
            <a:noFill/>
            <a:ln w="19050">
              <a:noFill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lumMod val="100000"/>
                    </a:schemeClr>
                  </a:solidFill>
                </a14:hiddenFill>
              </a:ext>
            </a:extLst>
          </p:spPr>
          <p:txBody>
            <a:bodyPr rot="0" spcFirstLastPara="0" vert="horz" wrap="none" lIns="91440" tIns="45720" rIns="91440" bIns="4572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/>
                <a:t>技术选型</a:t>
              </a:r>
            </a:p>
          </p:txBody>
        </p:sp>
        <p:sp>
          <p:nvSpPr>
            <p:cNvPr id="24" name="íṥḻíḓe">
              <a:extLst>
                <a:ext uri="{FF2B5EF4-FFF2-40B4-BE49-F238E27FC236}">
                  <a16:creationId xmlns:a16="http://schemas.microsoft.com/office/drawing/2014/main" id="{EB5CF8BB-3CA0-44FF-BFC9-648E2E535576}"/>
                </a:ext>
              </a:extLst>
            </p:cNvPr>
            <p:cNvSpPr/>
            <p:nvPr/>
          </p:nvSpPr>
          <p:spPr bwMode="auto">
            <a:xfrm>
              <a:off x="2901000" y="2793084"/>
              <a:ext cx="8144999" cy="504056"/>
            </a:xfrm>
            <a:prstGeom prst="rect">
              <a:avLst/>
            </a:prstGeom>
            <a:noFill/>
            <a:ln w="19050">
              <a:noFill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lumMod val="100000"/>
                    </a:schemeClr>
                  </a:solidFill>
                </a14:hiddenFill>
              </a:ext>
            </a:extLst>
          </p:spPr>
          <p:txBody>
            <a:bodyPr rot="0" spcFirstLastPara="0" vert="horz" wrap="none" lIns="91440" tIns="45720" rIns="91440" bIns="4572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r>
                <a:rPr lang="zh-CN" altLang="en-US" sz="1400" dirty="0"/>
                <a:t>功能介绍</a:t>
              </a:r>
            </a:p>
          </p:txBody>
        </p:sp>
        <p:sp>
          <p:nvSpPr>
            <p:cNvPr id="25" name="íṩļiḍè">
              <a:extLst>
                <a:ext uri="{FF2B5EF4-FFF2-40B4-BE49-F238E27FC236}">
                  <a16:creationId xmlns:a16="http://schemas.microsoft.com/office/drawing/2014/main" id="{ACDD50F9-7BC9-435C-808C-DC4AF2A47AC8}"/>
                </a:ext>
              </a:extLst>
            </p:cNvPr>
            <p:cNvSpPr/>
            <p:nvPr/>
          </p:nvSpPr>
          <p:spPr bwMode="auto">
            <a:xfrm>
              <a:off x="2901000" y="3552602"/>
              <a:ext cx="8144999" cy="504056"/>
            </a:xfrm>
            <a:prstGeom prst="rect">
              <a:avLst/>
            </a:prstGeom>
            <a:noFill/>
            <a:ln w="19050">
              <a:noFill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lumMod val="100000"/>
                    </a:schemeClr>
                  </a:solidFill>
                </a14:hiddenFill>
              </a:ext>
            </a:extLst>
          </p:spPr>
          <p:txBody>
            <a:bodyPr rot="0" spcFirstLastPara="0" vert="horz" wrap="none" lIns="91440" tIns="45720" rIns="91440" bIns="4572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/>
                <a:t>页面展示</a:t>
              </a:r>
            </a:p>
          </p:txBody>
        </p:sp>
        <p:sp>
          <p:nvSpPr>
            <p:cNvPr id="26" name="iŝlïḑê">
              <a:extLst>
                <a:ext uri="{FF2B5EF4-FFF2-40B4-BE49-F238E27FC236}">
                  <a16:creationId xmlns:a16="http://schemas.microsoft.com/office/drawing/2014/main" id="{EEF58507-B1F6-44E6-84C4-96F3BC31B328}"/>
                </a:ext>
              </a:extLst>
            </p:cNvPr>
            <p:cNvSpPr/>
            <p:nvPr/>
          </p:nvSpPr>
          <p:spPr bwMode="auto">
            <a:xfrm>
              <a:off x="2901000" y="4312120"/>
              <a:ext cx="8144999" cy="504056"/>
            </a:xfrm>
            <a:prstGeom prst="rect">
              <a:avLst/>
            </a:prstGeom>
            <a:noFill/>
            <a:ln w="19050">
              <a:noFill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lumMod val="100000"/>
                    </a:schemeClr>
                  </a:solidFill>
                </a14:hiddenFill>
              </a:ext>
            </a:extLst>
          </p:spPr>
          <p:txBody>
            <a:bodyPr rot="0" spcFirstLastPara="0" vert="horz" wrap="none" lIns="91440" tIns="45720" rIns="91440" bIns="4572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/>
                <a:t>缺点与不足</a:t>
              </a:r>
            </a:p>
          </p:txBody>
        </p:sp>
        <p:sp>
          <p:nvSpPr>
            <p:cNvPr id="27" name="íṡļíḑé">
              <a:extLst>
                <a:ext uri="{FF2B5EF4-FFF2-40B4-BE49-F238E27FC236}">
                  <a16:creationId xmlns:a16="http://schemas.microsoft.com/office/drawing/2014/main" id="{BC5A2DBE-4064-43E9-84EE-97B1636A0447}"/>
                </a:ext>
              </a:extLst>
            </p:cNvPr>
            <p:cNvSpPr/>
            <p:nvPr/>
          </p:nvSpPr>
          <p:spPr bwMode="auto">
            <a:xfrm>
              <a:off x="2901000" y="5071638"/>
              <a:ext cx="8144999" cy="504056"/>
            </a:xfrm>
            <a:prstGeom prst="rect">
              <a:avLst/>
            </a:prstGeom>
            <a:noFill/>
            <a:ln w="19050">
              <a:noFill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lumMod val="100000"/>
                    </a:schemeClr>
                  </a:solidFill>
                </a14:hiddenFill>
              </a:ext>
            </a:extLst>
          </p:spPr>
          <p:txBody>
            <a:bodyPr rot="0" spcFirstLastPara="0" vert="horz" wrap="none" lIns="91440" tIns="45720" rIns="91440" bIns="4572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/>
                <a:t>总结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3052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>
            <a:extLst>
              <a:ext uri="{FF2B5EF4-FFF2-40B4-BE49-F238E27FC236}">
                <a16:creationId xmlns:a16="http://schemas.microsoft.com/office/drawing/2014/main" id="{CD2F63C3-A3F9-483B-BDA4-47D1881F9EC1}"/>
              </a:ext>
            </a:extLst>
          </p:cNvPr>
          <p:cNvSpPr/>
          <p:nvPr/>
        </p:nvSpPr>
        <p:spPr>
          <a:xfrm rot="3886894">
            <a:off x="4815874" y="2183763"/>
            <a:ext cx="1244251" cy="1244251"/>
          </a:xfrm>
          <a:prstGeom prst="ellipse">
            <a:avLst/>
          </a:prstGeom>
          <a:gradFill flip="none" rotWithShape="1">
            <a:gsLst>
              <a:gs pos="0">
                <a:srgbClr val="FFD9D9"/>
              </a:gs>
              <a:gs pos="100000">
                <a:srgbClr val="FFF0C1"/>
              </a:gs>
            </a:gsLst>
            <a:lin ang="6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9928F78B-8E28-4016-B6C3-C9095682692C}"/>
              </a:ext>
            </a:extLst>
          </p:cNvPr>
          <p:cNvSpPr/>
          <p:nvPr/>
        </p:nvSpPr>
        <p:spPr>
          <a:xfrm>
            <a:off x="1129434" y="1151515"/>
            <a:ext cx="3440546" cy="3440546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rgbClr val="FFAFA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08234381-26D7-4F4F-AD88-31F5D72AD0CA}"/>
              </a:ext>
            </a:extLst>
          </p:cNvPr>
          <p:cNvSpPr/>
          <p:nvPr/>
        </p:nvSpPr>
        <p:spPr>
          <a:xfrm>
            <a:off x="960870" y="982951"/>
            <a:ext cx="3777674" cy="3777674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24CE8552-C4BB-4646-85E0-66BE7C9517A5}"/>
              </a:ext>
            </a:extLst>
          </p:cNvPr>
          <p:cNvSpPr/>
          <p:nvPr/>
        </p:nvSpPr>
        <p:spPr>
          <a:xfrm>
            <a:off x="824995" y="847076"/>
            <a:ext cx="4049425" cy="4049425"/>
          </a:xfrm>
          <a:prstGeom prst="ellipse">
            <a:avLst/>
          </a:prstGeom>
          <a:noFill/>
          <a:ln>
            <a:solidFill>
              <a:srgbClr val="FFC00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F5BFA8FB-0296-40A4-AB61-502420A14321}"/>
              </a:ext>
            </a:extLst>
          </p:cNvPr>
          <p:cNvSpPr/>
          <p:nvPr/>
        </p:nvSpPr>
        <p:spPr>
          <a:xfrm>
            <a:off x="669925" y="692006"/>
            <a:ext cx="4359565" cy="4359565"/>
          </a:xfrm>
          <a:prstGeom prst="ellipse">
            <a:avLst/>
          </a:prstGeom>
          <a:noFill/>
          <a:ln>
            <a:solidFill>
              <a:srgbClr val="FFC000">
                <a:alpha val="1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5D729CA-6091-4A04-B165-A02730185C31}"/>
              </a:ext>
            </a:extLst>
          </p:cNvPr>
          <p:cNvSpPr/>
          <p:nvPr/>
        </p:nvSpPr>
        <p:spPr>
          <a:xfrm rot="10800000">
            <a:off x="5676900" y="0"/>
            <a:ext cx="3829050" cy="3086100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2189" t="29629" r="72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6A246DB2-F931-4152-B45B-FDEC6E1FC04C}"/>
              </a:ext>
            </a:extLst>
          </p:cNvPr>
          <p:cNvSpPr/>
          <p:nvPr/>
        </p:nvSpPr>
        <p:spPr>
          <a:xfrm rot="3886894">
            <a:off x="8534050" y="2552249"/>
            <a:ext cx="1782079" cy="1782079"/>
          </a:xfrm>
          <a:prstGeom prst="ellipse">
            <a:avLst/>
          </a:prstGeom>
          <a:gradFill flip="none" rotWithShape="1">
            <a:gsLst>
              <a:gs pos="0">
                <a:srgbClr val="E8D9F3">
                  <a:alpha val="43000"/>
                </a:srgbClr>
              </a:gs>
              <a:gs pos="100000">
                <a:srgbClr val="C9E8FF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81FABCF-D8BD-43D3-BDA8-6F66612B37A0}"/>
              </a:ext>
            </a:extLst>
          </p:cNvPr>
          <p:cNvSpPr/>
          <p:nvPr/>
        </p:nvSpPr>
        <p:spPr>
          <a:xfrm rot="10800000">
            <a:off x="2837688" y="5029200"/>
            <a:ext cx="2731007" cy="1828800"/>
          </a:xfrm>
          <a:prstGeom prst="rect">
            <a:avLst/>
          </a:prstGeom>
          <a:blipFill dpi="0" rotWithShape="1">
            <a:blip r:embed="rId4" cstate="screen">
              <a:alphaModFix amt="4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4464" r="7428" b="42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3A9A600-35EF-4912-8E12-9B6D40B1ECE7}"/>
              </a:ext>
            </a:extLst>
          </p:cNvPr>
          <p:cNvSpPr/>
          <p:nvPr/>
        </p:nvSpPr>
        <p:spPr>
          <a:xfrm rot="10800000">
            <a:off x="0" y="4114800"/>
            <a:ext cx="2838450" cy="2743200"/>
          </a:xfrm>
          <a:prstGeom prst="rect">
            <a:avLst/>
          </a:pr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423" b="1632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05B9E7A-7BF0-4D07-B96A-670571815C7D}"/>
              </a:ext>
            </a:extLst>
          </p:cNvPr>
          <p:cNvSpPr/>
          <p:nvPr/>
        </p:nvSpPr>
        <p:spPr>
          <a:xfrm>
            <a:off x="7905750" y="5791200"/>
            <a:ext cx="2609850" cy="1066800"/>
          </a:xfrm>
          <a:prstGeom prst="rect">
            <a:avLst/>
          </a:prstGeom>
          <a:blipFill dpi="0" rotWithShape="1">
            <a:blip r:embed="rId6" cstate="screen">
              <a:alphaModFix amt="56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0949" t="32440" r="875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D2CD015-9F31-45F7-BE2A-432C24C4D217}"/>
              </a:ext>
            </a:extLst>
          </p:cNvPr>
          <p:cNvSpPr/>
          <p:nvPr/>
        </p:nvSpPr>
        <p:spPr>
          <a:xfrm>
            <a:off x="0" y="0"/>
            <a:ext cx="2724150" cy="2514600"/>
          </a:xfrm>
          <a:prstGeom prst="rect">
            <a:avLst/>
          </a:prstGeom>
          <a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E7F30074-32B5-4B7C-B4AF-36761B94A60E}"/>
              </a:ext>
            </a:extLst>
          </p:cNvPr>
          <p:cNvSpPr/>
          <p:nvPr/>
        </p:nvSpPr>
        <p:spPr>
          <a:xfrm>
            <a:off x="9620250" y="1333500"/>
            <a:ext cx="2571750" cy="4906963"/>
          </a:xfrm>
          <a:prstGeom prst="rect">
            <a:avLst/>
          </a:prstGeom>
          <a:blipFill dpi="0" rotWithShape="1"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6995" b="482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78872" y="4150918"/>
            <a:ext cx="4706376" cy="658826"/>
          </a:xfrm>
        </p:spPr>
        <p:txBody>
          <a:bodyPr>
            <a:normAutofit/>
          </a:bodyPr>
          <a:lstStyle/>
          <a:p>
            <a:r>
              <a:rPr lang="zh-CN" altLang="en-US" dirty="0"/>
              <a:t>技术选型</a:t>
            </a:r>
            <a:endParaRPr lang="zh-CN" altLang="en-US" b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278872" y="4962938"/>
            <a:ext cx="4706376" cy="1003753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4D7109D-61AC-49BA-B40D-3032DACB5025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2252870" y="2046514"/>
            <a:ext cx="1118054" cy="1128156"/>
          </a:xfrm>
        </p:spPr>
        <p:txBody>
          <a:bodyPr wrap="none">
            <a:prstTxWarp prst="textPlain">
              <a:avLst/>
            </a:prstTxWarp>
          </a:bodyPr>
          <a:lstStyle/>
          <a:p>
            <a:pPr marL="0" indent="0">
              <a:buNone/>
            </a:pPr>
            <a:r>
              <a:rPr lang="en-US" altLang="zh-CN" spc="300" dirty="0">
                <a:solidFill>
                  <a:schemeClr val="bg1"/>
                </a:solidFill>
                <a:latin typeface="Impact" panose="020B0806030902050204" pitchFamily="34" charset="0"/>
              </a:rPr>
              <a:t>01</a:t>
            </a:r>
            <a:endParaRPr lang="zh-CN" altLang="en-US" spc="3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A533E540-876F-46CB-AE17-A6BBFC54ED9C}"/>
              </a:ext>
            </a:extLst>
          </p:cNvPr>
          <p:cNvSpPr>
            <a:spLocks noGrp="1"/>
          </p:cNvSpPr>
          <p:nvPr>
            <p:ph type="body" idx="4294967295" hasCustomPrompt="1"/>
          </p:nvPr>
        </p:nvSpPr>
        <p:spPr>
          <a:xfrm>
            <a:off x="1626819" y="3328988"/>
            <a:ext cx="2370157" cy="354343"/>
          </a:xfrm>
        </p:spPr>
        <p:txBody>
          <a:bodyPr wrap="none" anchor="t">
            <a:normAutofit/>
          </a:bodyPr>
          <a:lstStyle>
            <a:lvl1pPr marL="0" indent="0" algn="ctr">
              <a:buNone/>
              <a:defRPr sz="1500">
                <a:solidFill>
                  <a:schemeClr val="bg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z="1600" dirty="0">
                <a:solidFill>
                  <a:schemeClr val="tx1"/>
                </a:solidFill>
              </a:rPr>
              <a:t>The fist chapter</a:t>
            </a:r>
            <a:endParaRPr lang="zh-CN" altLang="en-US" sz="1600" dirty="0">
              <a:solidFill>
                <a:schemeClr val="tx1"/>
              </a:solidFill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C278D7B7-65D5-42E6-B5FC-C433758287FF}"/>
              </a:ext>
            </a:extLst>
          </p:cNvPr>
          <p:cNvCxnSpPr/>
          <p:nvPr/>
        </p:nvCxnSpPr>
        <p:spPr>
          <a:xfrm>
            <a:off x="5339172" y="4867009"/>
            <a:ext cx="462741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1597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FFBC6E-D2C3-4871-90A9-3C6BC3173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技术选型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B078ACA-C41D-486C-BDE9-664BCD29E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/>
          </a:p>
        </p:txBody>
      </p:sp>
      <p:grpSp>
        <p:nvGrpSpPr>
          <p:cNvPr id="5" name="d93c8c70-9aae-4d44-ac2c-b689a504a1b8" descr="OQAAAB+LCAAAAAAABACrVlIpqSxIVbJSCs5NLCpxyUxML0rM9SxJzVXSUfJMUbLKK83J0VFyysxLycxLdy/KLy0oVrKKjq0FALpUkis5AAAA" title="iSlide™ 版权声明  COPYRIGHT NOTICE">
            <a:extLst>
              <a:ext uri="{FF2B5EF4-FFF2-40B4-BE49-F238E27FC236}">
                <a16:creationId xmlns:a16="http://schemas.microsoft.com/office/drawing/2014/main" id="{FE37B264-91F6-486C-B58A-2222D69C0B2E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0299" y="1183267"/>
            <a:ext cx="10448833" cy="4940958"/>
            <a:chOff x="670299" y="1183267"/>
            <a:chExt cx="10448833" cy="4940958"/>
          </a:xfrm>
        </p:grpSpPr>
        <p:sp>
          <p:nvSpPr>
            <p:cNvPr id="6" name="iṩļíḍé">
              <a:extLst>
                <a:ext uri="{FF2B5EF4-FFF2-40B4-BE49-F238E27FC236}">
                  <a16:creationId xmlns:a16="http://schemas.microsoft.com/office/drawing/2014/main" id="{E1860BD3-113B-44E5-8819-D71299F64021}"/>
                </a:ext>
              </a:extLst>
            </p:cNvPr>
            <p:cNvSpPr/>
            <p:nvPr/>
          </p:nvSpPr>
          <p:spPr bwMode="auto">
            <a:xfrm>
              <a:off x="5335148" y="2342642"/>
              <a:ext cx="1576807" cy="1226771"/>
            </a:xfrm>
            <a:custGeom>
              <a:avLst/>
              <a:gdLst>
                <a:gd name="T0" fmla="*/ 0 w 955"/>
                <a:gd name="T1" fmla="*/ 215 h 743"/>
                <a:gd name="T2" fmla="*/ 215 w 955"/>
                <a:gd name="T3" fmla="*/ 0 h 743"/>
                <a:gd name="T4" fmla="*/ 955 w 955"/>
                <a:gd name="T5" fmla="*/ 743 h 743"/>
                <a:gd name="T6" fmla="*/ 526 w 955"/>
                <a:gd name="T7" fmla="*/ 743 h 743"/>
                <a:gd name="T8" fmla="*/ 0 w 955"/>
                <a:gd name="T9" fmla="*/ 215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5" h="743">
                  <a:moveTo>
                    <a:pt x="0" y="215"/>
                  </a:moveTo>
                  <a:lnTo>
                    <a:pt x="215" y="0"/>
                  </a:lnTo>
                  <a:lnTo>
                    <a:pt x="955" y="743"/>
                  </a:lnTo>
                  <a:lnTo>
                    <a:pt x="526" y="743"/>
                  </a:lnTo>
                  <a:lnTo>
                    <a:pt x="0" y="215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600"/>
            </a:p>
          </p:txBody>
        </p:sp>
        <p:sp>
          <p:nvSpPr>
            <p:cNvPr id="7" name="îṥḷíḍe">
              <a:extLst>
                <a:ext uri="{FF2B5EF4-FFF2-40B4-BE49-F238E27FC236}">
                  <a16:creationId xmlns:a16="http://schemas.microsoft.com/office/drawing/2014/main" id="{A95B57D3-AA24-449F-8424-A24D28427EDC}"/>
                </a:ext>
              </a:extLst>
            </p:cNvPr>
            <p:cNvSpPr/>
            <p:nvPr/>
          </p:nvSpPr>
          <p:spPr bwMode="auto">
            <a:xfrm flipV="1">
              <a:off x="5335148" y="3569413"/>
              <a:ext cx="1576807" cy="1226771"/>
            </a:xfrm>
            <a:custGeom>
              <a:avLst/>
              <a:gdLst>
                <a:gd name="T0" fmla="*/ 0 w 955"/>
                <a:gd name="T1" fmla="*/ 215 h 743"/>
                <a:gd name="T2" fmla="*/ 215 w 955"/>
                <a:gd name="T3" fmla="*/ 0 h 743"/>
                <a:gd name="T4" fmla="*/ 955 w 955"/>
                <a:gd name="T5" fmla="*/ 743 h 743"/>
                <a:gd name="T6" fmla="*/ 526 w 955"/>
                <a:gd name="T7" fmla="*/ 743 h 743"/>
                <a:gd name="T8" fmla="*/ 0 w 955"/>
                <a:gd name="T9" fmla="*/ 215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5" h="743">
                  <a:moveTo>
                    <a:pt x="0" y="215"/>
                  </a:moveTo>
                  <a:lnTo>
                    <a:pt x="215" y="0"/>
                  </a:lnTo>
                  <a:lnTo>
                    <a:pt x="955" y="743"/>
                  </a:lnTo>
                  <a:lnTo>
                    <a:pt x="526" y="743"/>
                  </a:lnTo>
                  <a:lnTo>
                    <a:pt x="0" y="215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600"/>
            </a:p>
          </p:txBody>
        </p:sp>
        <p:sp>
          <p:nvSpPr>
            <p:cNvPr id="8" name="ïš1íḓe">
              <a:extLst>
                <a:ext uri="{FF2B5EF4-FFF2-40B4-BE49-F238E27FC236}">
                  <a16:creationId xmlns:a16="http://schemas.microsoft.com/office/drawing/2014/main" id="{4E31A380-BE7A-4EF3-AEA1-41C759E8FBC3}"/>
                </a:ext>
              </a:extLst>
            </p:cNvPr>
            <p:cNvSpPr/>
            <p:nvPr/>
          </p:nvSpPr>
          <p:spPr>
            <a:xfrm>
              <a:off x="3651638" y="2342642"/>
              <a:ext cx="2446113" cy="2453542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/>
            </a:p>
          </p:txBody>
        </p:sp>
        <p:sp>
          <p:nvSpPr>
            <p:cNvPr id="9" name="îs1ïḍé">
              <a:extLst>
                <a:ext uri="{FF2B5EF4-FFF2-40B4-BE49-F238E27FC236}">
                  <a16:creationId xmlns:a16="http://schemas.microsoft.com/office/drawing/2014/main" id="{8F56C806-25D0-4053-B1D3-9676BFCFE759}"/>
                </a:ext>
              </a:extLst>
            </p:cNvPr>
            <p:cNvSpPr/>
            <p:nvPr/>
          </p:nvSpPr>
          <p:spPr bwMode="auto">
            <a:xfrm>
              <a:off x="6149352" y="2342642"/>
              <a:ext cx="1576807" cy="1226771"/>
            </a:xfrm>
            <a:custGeom>
              <a:avLst/>
              <a:gdLst>
                <a:gd name="T0" fmla="*/ 0 w 955"/>
                <a:gd name="T1" fmla="*/ 215 h 743"/>
                <a:gd name="T2" fmla="*/ 215 w 955"/>
                <a:gd name="T3" fmla="*/ 0 h 743"/>
                <a:gd name="T4" fmla="*/ 955 w 955"/>
                <a:gd name="T5" fmla="*/ 743 h 743"/>
                <a:gd name="T6" fmla="*/ 526 w 955"/>
                <a:gd name="T7" fmla="*/ 743 h 743"/>
                <a:gd name="T8" fmla="*/ 0 w 955"/>
                <a:gd name="T9" fmla="*/ 215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5" h="743">
                  <a:moveTo>
                    <a:pt x="0" y="215"/>
                  </a:moveTo>
                  <a:lnTo>
                    <a:pt x="215" y="0"/>
                  </a:lnTo>
                  <a:lnTo>
                    <a:pt x="955" y="743"/>
                  </a:lnTo>
                  <a:lnTo>
                    <a:pt x="526" y="743"/>
                  </a:lnTo>
                  <a:lnTo>
                    <a:pt x="0" y="215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600"/>
            </a:p>
          </p:txBody>
        </p:sp>
        <p:sp>
          <p:nvSpPr>
            <p:cNvPr id="10" name="îsľîdè">
              <a:extLst>
                <a:ext uri="{FF2B5EF4-FFF2-40B4-BE49-F238E27FC236}">
                  <a16:creationId xmlns:a16="http://schemas.microsoft.com/office/drawing/2014/main" id="{60A7423D-C2A2-46AC-91E8-A722940AC8CC}"/>
                </a:ext>
              </a:extLst>
            </p:cNvPr>
            <p:cNvSpPr/>
            <p:nvPr/>
          </p:nvSpPr>
          <p:spPr bwMode="auto">
            <a:xfrm flipV="1">
              <a:off x="6149352" y="3569413"/>
              <a:ext cx="1576807" cy="1226771"/>
            </a:xfrm>
            <a:custGeom>
              <a:avLst/>
              <a:gdLst>
                <a:gd name="T0" fmla="*/ 0 w 955"/>
                <a:gd name="T1" fmla="*/ 215 h 743"/>
                <a:gd name="T2" fmla="*/ 215 w 955"/>
                <a:gd name="T3" fmla="*/ 0 h 743"/>
                <a:gd name="T4" fmla="*/ 955 w 955"/>
                <a:gd name="T5" fmla="*/ 743 h 743"/>
                <a:gd name="T6" fmla="*/ 526 w 955"/>
                <a:gd name="T7" fmla="*/ 743 h 743"/>
                <a:gd name="T8" fmla="*/ 0 w 955"/>
                <a:gd name="T9" fmla="*/ 215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5" h="743">
                  <a:moveTo>
                    <a:pt x="0" y="215"/>
                  </a:moveTo>
                  <a:lnTo>
                    <a:pt x="215" y="0"/>
                  </a:lnTo>
                  <a:lnTo>
                    <a:pt x="955" y="743"/>
                  </a:lnTo>
                  <a:lnTo>
                    <a:pt x="526" y="743"/>
                  </a:lnTo>
                  <a:lnTo>
                    <a:pt x="0" y="215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600"/>
            </a:p>
          </p:txBody>
        </p:sp>
        <p:sp>
          <p:nvSpPr>
            <p:cNvPr id="11" name="iṣḻiḍè">
              <a:extLst>
                <a:ext uri="{FF2B5EF4-FFF2-40B4-BE49-F238E27FC236}">
                  <a16:creationId xmlns:a16="http://schemas.microsoft.com/office/drawing/2014/main" id="{4F1C45B5-761A-4EEE-B66E-9AB0B2EDD7E8}"/>
                </a:ext>
              </a:extLst>
            </p:cNvPr>
            <p:cNvSpPr/>
            <p:nvPr/>
          </p:nvSpPr>
          <p:spPr bwMode="auto">
            <a:xfrm>
              <a:off x="6963555" y="2342642"/>
              <a:ext cx="1576807" cy="1226771"/>
            </a:xfrm>
            <a:custGeom>
              <a:avLst/>
              <a:gdLst>
                <a:gd name="T0" fmla="*/ 0 w 955"/>
                <a:gd name="T1" fmla="*/ 215 h 743"/>
                <a:gd name="T2" fmla="*/ 215 w 955"/>
                <a:gd name="T3" fmla="*/ 0 h 743"/>
                <a:gd name="T4" fmla="*/ 955 w 955"/>
                <a:gd name="T5" fmla="*/ 743 h 743"/>
                <a:gd name="T6" fmla="*/ 526 w 955"/>
                <a:gd name="T7" fmla="*/ 743 h 743"/>
                <a:gd name="T8" fmla="*/ 0 w 955"/>
                <a:gd name="T9" fmla="*/ 215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5" h="743">
                  <a:moveTo>
                    <a:pt x="0" y="215"/>
                  </a:moveTo>
                  <a:lnTo>
                    <a:pt x="215" y="0"/>
                  </a:lnTo>
                  <a:lnTo>
                    <a:pt x="955" y="743"/>
                  </a:lnTo>
                  <a:lnTo>
                    <a:pt x="526" y="743"/>
                  </a:lnTo>
                  <a:lnTo>
                    <a:pt x="0" y="215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600"/>
            </a:p>
          </p:txBody>
        </p:sp>
        <p:sp>
          <p:nvSpPr>
            <p:cNvPr id="12" name="íşḻiḋê">
              <a:extLst>
                <a:ext uri="{FF2B5EF4-FFF2-40B4-BE49-F238E27FC236}">
                  <a16:creationId xmlns:a16="http://schemas.microsoft.com/office/drawing/2014/main" id="{792972E5-AB05-4EA9-9C3B-8A41F662D7EC}"/>
                </a:ext>
              </a:extLst>
            </p:cNvPr>
            <p:cNvSpPr/>
            <p:nvPr/>
          </p:nvSpPr>
          <p:spPr bwMode="auto">
            <a:xfrm flipV="1">
              <a:off x="6963555" y="3569413"/>
              <a:ext cx="1576807" cy="1226771"/>
            </a:xfrm>
            <a:custGeom>
              <a:avLst/>
              <a:gdLst>
                <a:gd name="T0" fmla="*/ 0 w 955"/>
                <a:gd name="T1" fmla="*/ 215 h 743"/>
                <a:gd name="T2" fmla="*/ 215 w 955"/>
                <a:gd name="T3" fmla="*/ 0 h 743"/>
                <a:gd name="T4" fmla="*/ 955 w 955"/>
                <a:gd name="T5" fmla="*/ 743 h 743"/>
                <a:gd name="T6" fmla="*/ 526 w 955"/>
                <a:gd name="T7" fmla="*/ 743 h 743"/>
                <a:gd name="T8" fmla="*/ 0 w 955"/>
                <a:gd name="T9" fmla="*/ 215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5" h="743">
                  <a:moveTo>
                    <a:pt x="0" y="215"/>
                  </a:moveTo>
                  <a:lnTo>
                    <a:pt x="215" y="0"/>
                  </a:lnTo>
                  <a:lnTo>
                    <a:pt x="955" y="743"/>
                  </a:lnTo>
                  <a:lnTo>
                    <a:pt x="526" y="743"/>
                  </a:lnTo>
                  <a:lnTo>
                    <a:pt x="0" y="215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600"/>
            </a:p>
          </p:txBody>
        </p:sp>
        <p:grpSp>
          <p:nvGrpSpPr>
            <p:cNvPr id="13" name="ïṣlïdé">
              <a:extLst>
                <a:ext uri="{FF2B5EF4-FFF2-40B4-BE49-F238E27FC236}">
                  <a16:creationId xmlns:a16="http://schemas.microsoft.com/office/drawing/2014/main" id="{BEE78517-345F-4A7D-BC48-AB8E615EFB19}"/>
                </a:ext>
              </a:extLst>
            </p:cNvPr>
            <p:cNvGrpSpPr/>
            <p:nvPr/>
          </p:nvGrpSpPr>
          <p:grpSpPr>
            <a:xfrm>
              <a:off x="5308646" y="2285442"/>
              <a:ext cx="471648" cy="472390"/>
              <a:chOff x="4011823" y="1390650"/>
              <a:chExt cx="1064394" cy="1066068"/>
            </a:xfrm>
          </p:grpSpPr>
          <p:sp>
            <p:nvSpPr>
              <p:cNvPr id="34" name="íšliḋé">
                <a:extLst>
                  <a:ext uri="{FF2B5EF4-FFF2-40B4-BE49-F238E27FC236}">
                    <a16:creationId xmlns:a16="http://schemas.microsoft.com/office/drawing/2014/main" id="{573876F9-CA4B-4276-AEF2-3C546CE35F26}"/>
                  </a:ext>
                </a:extLst>
              </p:cNvPr>
              <p:cNvSpPr/>
              <p:nvPr/>
            </p:nvSpPr>
            <p:spPr bwMode="auto">
              <a:xfrm>
                <a:off x="4011823" y="1390650"/>
                <a:ext cx="1064394" cy="1066068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bg2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5" name="ísḻïďê">
                <a:extLst>
                  <a:ext uri="{FF2B5EF4-FFF2-40B4-BE49-F238E27FC236}">
                    <a16:creationId xmlns:a16="http://schemas.microsoft.com/office/drawing/2014/main" id="{376D373C-ED53-45BB-A8BD-2005F2B94DCB}"/>
                  </a:ext>
                </a:extLst>
              </p:cNvPr>
              <p:cNvSpPr/>
              <p:nvPr/>
            </p:nvSpPr>
            <p:spPr>
              <a:xfrm>
                <a:off x="4306494" y="1679956"/>
                <a:ext cx="475056" cy="487456"/>
              </a:xfrm>
              <a:custGeom>
                <a:avLst/>
                <a:gdLst>
                  <a:gd name="T0" fmla="*/ 4313 w 5734"/>
                  <a:gd name="T1" fmla="*/ 3918 h 5892"/>
                  <a:gd name="T2" fmla="*/ 5734 w 5734"/>
                  <a:gd name="T3" fmla="*/ 2497 h 5892"/>
                  <a:gd name="T4" fmla="*/ 4313 w 5734"/>
                  <a:gd name="T5" fmla="*/ 1076 h 5892"/>
                  <a:gd name="T6" fmla="*/ 4149 w 5734"/>
                  <a:gd name="T7" fmla="*/ 1085 h 5892"/>
                  <a:gd name="T8" fmla="*/ 3733 w 5734"/>
                  <a:gd name="T9" fmla="*/ 378 h 5892"/>
                  <a:gd name="T10" fmla="*/ 2768 w 5734"/>
                  <a:gd name="T11" fmla="*/ 0 h 5892"/>
                  <a:gd name="T12" fmla="*/ 1389 w 5734"/>
                  <a:gd name="T13" fmla="*/ 1076 h 5892"/>
                  <a:gd name="T14" fmla="*/ 0 w 5734"/>
                  <a:gd name="T15" fmla="*/ 2497 h 5892"/>
                  <a:gd name="T16" fmla="*/ 1421 w 5734"/>
                  <a:gd name="T17" fmla="*/ 3918 h 5892"/>
                  <a:gd name="T18" fmla="*/ 2140 w 5734"/>
                  <a:gd name="T19" fmla="*/ 3918 h 5892"/>
                  <a:gd name="T20" fmla="*/ 2140 w 5734"/>
                  <a:gd name="T21" fmla="*/ 4472 h 5892"/>
                  <a:gd name="T22" fmla="*/ 1315 w 5734"/>
                  <a:gd name="T23" fmla="*/ 4472 h 5892"/>
                  <a:gd name="T24" fmla="*/ 954 w 5734"/>
                  <a:gd name="T25" fmla="*/ 4259 h 5892"/>
                  <a:gd name="T26" fmla="*/ 540 w 5734"/>
                  <a:gd name="T27" fmla="*/ 4672 h 5892"/>
                  <a:gd name="T28" fmla="*/ 954 w 5734"/>
                  <a:gd name="T29" fmla="*/ 5086 h 5892"/>
                  <a:gd name="T30" fmla="*/ 1315 w 5734"/>
                  <a:gd name="T31" fmla="*/ 4872 h 5892"/>
                  <a:gd name="T32" fmla="*/ 2340 w 5734"/>
                  <a:gd name="T33" fmla="*/ 4872 h 5892"/>
                  <a:gd name="T34" fmla="*/ 2540 w 5734"/>
                  <a:gd name="T35" fmla="*/ 4672 h 5892"/>
                  <a:gd name="T36" fmla="*/ 2540 w 5734"/>
                  <a:gd name="T37" fmla="*/ 3918 h 5892"/>
                  <a:gd name="T38" fmla="*/ 2667 w 5734"/>
                  <a:gd name="T39" fmla="*/ 3918 h 5892"/>
                  <a:gd name="T40" fmla="*/ 2667 w 5734"/>
                  <a:gd name="T41" fmla="*/ 5117 h 5892"/>
                  <a:gd name="T42" fmla="*/ 2454 w 5734"/>
                  <a:gd name="T43" fmla="*/ 5479 h 5892"/>
                  <a:gd name="T44" fmla="*/ 2867 w 5734"/>
                  <a:gd name="T45" fmla="*/ 5892 h 5892"/>
                  <a:gd name="T46" fmla="*/ 3280 w 5734"/>
                  <a:gd name="T47" fmla="*/ 5479 h 5892"/>
                  <a:gd name="T48" fmla="*/ 3067 w 5734"/>
                  <a:gd name="T49" fmla="*/ 5117 h 5892"/>
                  <a:gd name="T50" fmla="*/ 3067 w 5734"/>
                  <a:gd name="T51" fmla="*/ 3918 h 5892"/>
                  <a:gd name="T52" fmla="*/ 3194 w 5734"/>
                  <a:gd name="T53" fmla="*/ 3918 h 5892"/>
                  <a:gd name="T54" fmla="*/ 3194 w 5734"/>
                  <a:gd name="T55" fmla="*/ 4691 h 5892"/>
                  <a:gd name="T56" fmla="*/ 3394 w 5734"/>
                  <a:gd name="T57" fmla="*/ 4891 h 5892"/>
                  <a:gd name="T58" fmla="*/ 4430 w 5734"/>
                  <a:gd name="T59" fmla="*/ 4891 h 5892"/>
                  <a:gd name="T60" fmla="*/ 4780 w 5734"/>
                  <a:gd name="T61" fmla="*/ 5085 h 5892"/>
                  <a:gd name="T62" fmla="*/ 5194 w 5734"/>
                  <a:gd name="T63" fmla="*/ 4672 h 5892"/>
                  <a:gd name="T64" fmla="*/ 4780 w 5734"/>
                  <a:gd name="T65" fmla="*/ 4259 h 5892"/>
                  <a:gd name="T66" fmla="*/ 4409 w 5734"/>
                  <a:gd name="T67" fmla="*/ 4491 h 5892"/>
                  <a:gd name="T68" fmla="*/ 3594 w 5734"/>
                  <a:gd name="T69" fmla="*/ 4491 h 5892"/>
                  <a:gd name="T70" fmla="*/ 3594 w 5734"/>
                  <a:gd name="T71" fmla="*/ 3918 h 5892"/>
                  <a:gd name="T72" fmla="*/ 4313 w 5734"/>
                  <a:gd name="T73" fmla="*/ 3918 h 5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734" h="5892">
                    <a:moveTo>
                      <a:pt x="4313" y="3918"/>
                    </a:moveTo>
                    <a:cubicBezTo>
                      <a:pt x="5096" y="3918"/>
                      <a:pt x="5734" y="3280"/>
                      <a:pt x="5734" y="2497"/>
                    </a:cubicBezTo>
                    <a:cubicBezTo>
                      <a:pt x="5734" y="1713"/>
                      <a:pt x="5096" y="1076"/>
                      <a:pt x="4313" y="1076"/>
                    </a:cubicBezTo>
                    <a:cubicBezTo>
                      <a:pt x="4258" y="1076"/>
                      <a:pt x="4203" y="1079"/>
                      <a:pt x="4149" y="1085"/>
                    </a:cubicBezTo>
                    <a:cubicBezTo>
                      <a:pt x="4084" y="816"/>
                      <a:pt x="3940" y="570"/>
                      <a:pt x="3733" y="378"/>
                    </a:cubicBezTo>
                    <a:cubicBezTo>
                      <a:pt x="3470" y="134"/>
                      <a:pt x="3127" y="0"/>
                      <a:pt x="2768" y="0"/>
                    </a:cubicBezTo>
                    <a:cubicBezTo>
                      <a:pt x="2107" y="0"/>
                      <a:pt x="1544" y="451"/>
                      <a:pt x="1389" y="1076"/>
                    </a:cubicBezTo>
                    <a:cubicBezTo>
                      <a:pt x="620" y="1093"/>
                      <a:pt x="0" y="1724"/>
                      <a:pt x="0" y="2497"/>
                    </a:cubicBezTo>
                    <a:cubicBezTo>
                      <a:pt x="0" y="3281"/>
                      <a:pt x="638" y="3918"/>
                      <a:pt x="1421" y="3918"/>
                    </a:cubicBezTo>
                    <a:lnTo>
                      <a:pt x="2140" y="3918"/>
                    </a:lnTo>
                    <a:lnTo>
                      <a:pt x="2140" y="4472"/>
                    </a:lnTo>
                    <a:lnTo>
                      <a:pt x="1315" y="4472"/>
                    </a:lnTo>
                    <a:cubicBezTo>
                      <a:pt x="1245" y="4345"/>
                      <a:pt x="1109" y="4259"/>
                      <a:pt x="954" y="4259"/>
                    </a:cubicBezTo>
                    <a:cubicBezTo>
                      <a:pt x="726" y="4259"/>
                      <a:pt x="540" y="4444"/>
                      <a:pt x="540" y="4672"/>
                    </a:cubicBezTo>
                    <a:cubicBezTo>
                      <a:pt x="540" y="4900"/>
                      <a:pt x="726" y="5086"/>
                      <a:pt x="954" y="5086"/>
                    </a:cubicBezTo>
                    <a:cubicBezTo>
                      <a:pt x="1109" y="5086"/>
                      <a:pt x="1245" y="4999"/>
                      <a:pt x="1315" y="4872"/>
                    </a:cubicBezTo>
                    <a:lnTo>
                      <a:pt x="2340" y="4872"/>
                    </a:lnTo>
                    <a:cubicBezTo>
                      <a:pt x="2451" y="4872"/>
                      <a:pt x="2540" y="4783"/>
                      <a:pt x="2540" y="4672"/>
                    </a:cubicBezTo>
                    <a:lnTo>
                      <a:pt x="2540" y="3918"/>
                    </a:lnTo>
                    <a:lnTo>
                      <a:pt x="2667" y="3918"/>
                    </a:lnTo>
                    <a:lnTo>
                      <a:pt x="2667" y="5117"/>
                    </a:lnTo>
                    <a:cubicBezTo>
                      <a:pt x="2540" y="5188"/>
                      <a:pt x="2454" y="5323"/>
                      <a:pt x="2454" y="5479"/>
                    </a:cubicBezTo>
                    <a:cubicBezTo>
                      <a:pt x="2454" y="5707"/>
                      <a:pt x="2639" y="5892"/>
                      <a:pt x="2867" y="5892"/>
                    </a:cubicBezTo>
                    <a:cubicBezTo>
                      <a:pt x="3095" y="5892"/>
                      <a:pt x="3280" y="5707"/>
                      <a:pt x="3280" y="5479"/>
                    </a:cubicBezTo>
                    <a:cubicBezTo>
                      <a:pt x="3280" y="5323"/>
                      <a:pt x="3194" y="5188"/>
                      <a:pt x="3067" y="5117"/>
                    </a:cubicBezTo>
                    <a:lnTo>
                      <a:pt x="3067" y="3918"/>
                    </a:lnTo>
                    <a:lnTo>
                      <a:pt x="3194" y="3918"/>
                    </a:lnTo>
                    <a:lnTo>
                      <a:pt x="3194" y="4691"/>
                    </a:lnTo>
                    <a:cubicBezTo>
                      <a:pt x="3194" y="4802"/>
                      <a:pt x="3283" y="4891"/>
                      <a:pt x="3394" y="4891"/>
                    </a:cubicBezTo>
                    <a:lnTo>
                      <a:pt x="4430" y="4891"/>
                    </a:lnTo>
                    <a:cubicBezTo>
                      <a:pt x="4503" y="5008"/>
                      <a:pt x="4633" y="5085"/>
                      <a:pt x="4780" y="5085"/>
                    </a:cubicBezTo>
                    <a:cubicBezTo>
                      <a:pt x="5008" y="5085"/>
                      <a:pt x="5194" y="4900"/>
                      <a:pt x="5194" y="4672"/>
                    </a:cubicBezTo>
                    <a:cubicBezTo>
                      <a:pt x="5194" y="4444"/>
                      <a:pt x="5008" y="4259"/>
                      <a:pt x="4780" y="4259"/>
                    </a:cubicBezTo>
                    <a:cubicBezTo>
                      <a:pt x="4617" y="4259"/>
                      <a:pt x="4476" y="4354"/>
                      <a:pt x="4409" y="4491"/>
                    </a:cubicBezTo>
                    <a:lnTo>
                      <a:pt x="3594" y="4491"/>
                    </a:lnTo>
                    <a:lnTo>
                      <a:pt x="3594" y="3918"/>
                    </a:lnTo>
                    <a:lnTo>
                      <a:pt x="4313" y="3918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lIns="19045" tIns="19045" rIns="19045" bIns="19045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defTabSz="228532" eaLnBrk="1" fontAlgn="auto" hangingPunct="1">
                  <a:spcBef>
                    <a:spcPts val="0"/>
                  </a:spcBef>
                  <a:spcAft>
                    <a:spcPts val="0"/>
                  </a:spcAft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15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endParaRPr>
              </a:p>
            </p:txBody>
          </p:sp>
        </p:grpSp>
        <p:grpSp>
          <p:nvGrpSpPr>
            <p:cNvPr id="14" name="íş1ïdé">
              <a:extLst>
                <a:ext uri="{FF2B5EF4-FFF2-40B4-BE49-F238E27FC236}">
                  <a16:creationId xmlns:a16="http://schemas.microsoft.com/office/drawing/2014/main" id="{EC4AE7C5-4CC7-4F2E-A8DA-E16F8CC3D1AE}"/>
                </a:ext>
              </a:extLst>
            </p:cNvPr>
            <p:cNvGrpSpPr/>
            <p:nvPr/>
          </p:nvGrpSpPr>
          <p:grpSpPr>
            <a:xfrm>
              <a:off x="6096000" y="4380994"/>
              <a:ext cx="471648" cy="472390"/>
              <a:chOff x="4011823" y="1390650"/>
              <a:chExt cx="1064394" cy="1066068"/>
            </a:xfrm>
          </p:grpSpPr>
          <p:sp>
            <p:nvSpPr>
              <p:cNvPr id="32" name="iṡ1ïďè">
                <a:extLst>
                  <a:ext uri="{FF2B5EF4-FFF2-40B4-BE49-F238E27FC236}">
                    <a16:creationId xmlns:a16="http://schemas.microsoft.com/office/drawing/2014/main" id="{1562F279-7298-412B-94F3-7EB43A8D49C8}"/>
                  </a:ext>
                </a:extLst>
              </p:cNvPr>
              <p:cNvSpPr/>
              <p:nvPr/>
            </p:nvSpPr>
            <p:spPr bwMode="auto">
              <a:xfrm>
                <a:off x="4011823" y="1390650"/>
                <a:ext cx="1064394" cy="1066068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bg2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3" name="iSľídê">
                <a:extLst>
                  <a:ext uri="{FF2B5EF4-FFF2-40B4-BE49-F238E27FC236}">
                    <a16:creationId xmlns:a16="http://schemas.microsoft.com/office/drawing/2014/main" id="{475B4644-A02E-463B-BD02-34173BA5F4BD}"/>
                  </a:ext>
                </a:extLst>
              </p:cNvPr>
              <p:cNvSpPr/>
              <p:nvPr/>
            </p:nvSpPr>
            <p:spPr>
              <a:xfrm>
                <a:off x="4306494" y="1679956"/>
                <a:ext cx="475056" cy="487456"/>
              </a:xfrm>
              <a:custGeom>
                <a:avLst/>
                <a:gdLst>
                  <a:gd name="T0" fmla="*/ 4313 w 5734"/>
                  <a:gd name="T1" fmla="*/ 3918 h 5892"/>
                  <a:gd name="T2" fmla="*/ 5734 w 5734"/>
                  <a:gd name="T3" fmla="*/ 2497 h 5892"/>
                  <a:gd name="T4" fmla="*/ 4313 w 5734"/>
                  <a:gd name="T5" fmla="*/ 1076 h 5892"/>
                  <a:gd name="T6" fmla="*/ 4149 w 5734"/>
                  <a:gd name="T7" fmla="*/ 1085 h 5892"/>
                  <a:gd name="T8" fmla="*/ 3733 w 5734"/>
                  <a:gd name="T9" fmla="*/ 378 h 5892"/>
                  <a:gd name="T10" fmla="*/ 2768 w 5734"/>
                  <a:gd name="T11" fmla="*/ 0 h 5892"/>
                  <a:gd name="T12" fmla="*/ 1389 w 5734"/>
                  <a:gd name="T13" fmla="*/ 1076 h 5892"/>
                  <a:gd name="T14" fmla="*/ 0 w 5734"/>
                  <a:gd name="T15" fmla="*/ 2497 h 5892"/>
                  <a:gd name="T16" fmla="*/ 1421 w 5734"/>
                  <a:gd name="T17" fmla="*/ 3918 h 5892"/>
                  <a:gd name="T18" fmla="*/ 2140 w 5734"/>
                  <a:gd name="T19" fmla="*/ 3918 h 5892"/>
                  <a:gd name="T20" fmla="*/ 2140 w 5734"/>
                  <a:gd name="T21" fmla="*/ 4472 h 5892"/>
                  <a:gd name="T22" fmla="*/ 1315 w 5734"/>
                  <a:gd name="T23" fmla="*/ 4472 h 5892"/>
                  <a:gd name="T24" fmla="*/ 954 w 5734"/>
                  <a:gd name="T25" fmla="*/ 4259 h 5892"/>
                  <a:gd name="T26" fmla="*/ 540 w 5734"/>
                  <a:gd name="T27" fmla="*/ 4672 h 5892"/>
                  <a:gd name="T28" fmla="*/ 954 w 5734"/>
                  <a:gd name="T29" fmla="*/ 5086 h 5892"/>
                  <a:gd name="T30" fmla="*/ 1315 w 5734"/>
                  <a:gd name="T31" fmla="*/ 4872 h 5892"/>
                  <a:gd name="T32" fmla="*/ 2340 w 5734"/>
                  <a:gd name="T33" fmla="*/ 4872 h 5892"/>
                  <a:gd name="T34" fmla="*/ 2540 w 5734"/>
                  <a:gd name="T35" fmla="*/ 4672 h 5892"/>
                  <a:gd name="T36" fmla="*/ 2540 w 5734"/>
                  <a:gd name="T37" fmla="*/ 3918 h 5892"/>
                  <a:gd name="T38" fmla="*/ 2667 w 5734"/>
                  <a:gd name="T39" fmla="*/ 3918 h 5892"/>
                  <a:gd name="T40" fmla="*/ 2667 w 5734"/>
                  <a:gd name="T41" fmla="*/ 5117 h 5892"/>
                  <a:gd name="T42" fmla="*/ 2454 w 5734"/>
                  <a:gd name="T43" fmla="*/ 5479 h 5892"/>
                  <a:gd name="T44" fmla="*/ 2867 w 5734"/>
                  <a:gd name="T45" fmla="*/ 5892 h 5892"/>
                  <a:gd name="T46" fmla="*/ 3280 w 5734"/>
                  <a:gd name="T47" fmla="*/ 5479 h 5892"/>
                  <a:gd name="T48" fmla="*/ 3067 w 5734"/>
                  <a:gd name="T49" fmla="*/ 5117 h 5892"/>
                  <a:gd name="T50" fmla="*/ 3067 w 5734"/>
                  <a:gd name="T51" fmla="*/ 3918 h 5892"/>
                  <a:gd name="T52" fmla="*/ 3194 w 5734"/>
                  <a:gd name="T53" fmla="*/ 3918 h 5892"/>
                  <a:gd name="T54" fmla="*/ 3194 w 5734"/>
                  <a:gd name="T55" fmla="*/ 4691 h 5892"/>
                  <a:gd name="T56" fmla="*/ 3394 w 5734"/>
                  <a:gd name="T57" fmla="*/ 4891 h 5892"/>
                  <a:gd name="T58" fmla="*/ 4430 w 5734"/>
                  <a:gd name="T59" fmla="*/ 4891 h 5892"/>
                  <a:gd name="T60" fmla="*/ 4780 w 5734"/>
                  <a:gd name="T61" fmla="*/ 5085 h 5892"/>
                  <a:gd name="T62" fmla="*/ 5194 w 5734"/>
                  <a:gd name="T63" fmla="*/ 4672 h 5892"/>
                  <a:gd name="T64" fmla="*/ 4780 w 5734"/>
                  <a:gd name="T65" fmla="*/ 4259 h 5892"/>
                  <a:gd name="T66" fmla="*/ 4409 w 5734"/>
                  <a:gd name="T67" fmla="*/ 4491 h 5892"/>
                  <a:gd name="T68" fmla="*/ 3594 w 5734"/>
                  <a:gd name="T69" fmla="*/ 4491 h 5892"/>
                  <a:gd name="T70" fmla="*/ 3594 w 5734"/>
                  <a:gd name="T71" fmla="*/ 3918 h 5892"/>
                  <a:gd name="T72" fmla="*/ 4313 w 5734"/>
                  <a:gd name="T73" fmla="*/ 3918 h 5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734" h="5892">
                    <a:moveTo>
                      <a:pt x="4313" y="3918"/>
                    </a:moveTo>
                    <a:cubicBezTo>
                      <a:pt x="5096" y="3918"/>
                      <a:pt x="5734" y="3280"/>
                      <a:pt x="5734" y="2497"/>
                    </a:cubicBezTo>
                    <a:cubicBezTo>
                      <a:pt x="5734" y="1713"/>
                      <a:pt x="5096" y="1076"/>
                      <a:pt x="4313" y="1076"/>
                    </a:cubicBezTo>
                    <a:cubicBezTo>
                      <a:pt x="4258" y="1076"/>
                      <a:pt x="4203" y="1079"/>
                      <a:pt x="4149" y="1085"/>
                    </a:cubicBezTo>
                    <a:cubicBezTo>
                      <a:pt x="4084" y="816"/>
                      <a:pt x="3940" y="570"/>
                      <a:pt x="3733" y="378"/>
                    </a:cubicBezTo>
                    <a:cubicBezTo>
                      <a:pt x="3470" y="134"/>
                      <a:pt x="3127" y="0"/>
                      <a:pt x="2768" y="0"/>
                    </a:cubicBezTo>
                    <a:cubicBezTo>
                      <a:pt x="2107" y="0"/>
                      <a:pt x="1544" y="451"/>
                      <a:pt x="1389" y="1076"/>
                    </a:cubicBezTo>
                    <a:cubicBezTo>
                      <a:pt x="620" y="1093"/>
                      <a:pt x="0" y="1724"/>
                      <a:pt x="0" y="2497"/>
                    </a:cubicBezTo>
                    <a:cubicBezTo>
                      <a:pt x="0" y="3281"/>
                      <a:pt x="638" y="3918"/>
                      <a:pt x="1421" y="3918"/>
                    </a:cubicBezTo>
                    <a:lnTo>
                      <a:pt x="2140" y="3918"/>
                    </a:lnTo>
                    <a:lnTo>
                      <a:pt x="2140" y="4472"/>
                    </a:lnTo>
                    <a:lnTo>
                      <a:pt x="1315" y="4472"/>
                    </a:lnTo>
                    <a:cubicBezTo>
                      <a:pt x="1245" y="4345"/>
                      <a:pt x="1109" y="4259"/>
                      <a:pt x="954" y="4259"/>
                    </a:cubicBezTo>
                    <a:cubicBezTo>
                      <a:pt x="726" y="4259"/>
                      <a:pt x="540" y="4444"/>
                      <a:pt x="540" y="4672"/>
                    </a:cubicBezTo>
                    <a:cubicBezTo>
                      <a:pt x="540" y="4900"/>
                      <a:pt x="726" y="5086"/>
                      <a:pt x="954" y="5086"/>
                    </a:cubicBezTo>
                    <a:cubicBezTo>
                      <a:pt x="1109" y="5086"/>
                      <a:pt x="1245" y="4999"/>
                      <a:pt x="1315" y="4872"/>
                    </a:cubicBezTo>
                    <a:lnTo>
                      <a:pt x="2340" y="4872"/>
                    </a:lnTo>
                    <a:cubicBezTo>
                      <a:pt x="2451" y="4872"/>
                      <a:pt x="2540" y="4783"/>
                      <a:pt x="2540" y="4672"/>
                    </a:cubicBezTo>
                    <a:lnTo>
                      <a:pt x="2540" y="3918"/>
                    </a:lnTo>
                    <a:lnTo>
                      <a:pt x="2667" y="3918"/>
                    </a:lnTo>
                    <a:lnTo>
                      <a:pt x="2667" y="5117"/>
                    </a:lnTo>
                    <a:cubicBezTo>
                      <a:pt x="2540" y="5188"/>
                      <a:pt x="2454" y="5323"/>
                      <a:pt x="2454" y="5479"/>
                    </a:cubicBezTo>
                    <a:cubicBezTo>
                      <a:pt x="2454" y="5707"/>
                      <a:pt x="2639" y="5892"/>
                      <a:pt x="2867" y="5892"/>
                    </a:cubicBezTo>
                    <a:cubicBezTo>
                      <a:pt x="3095" y="5892"/>
                      <a:pt x="3280" y="5707"/>
                      <a:pt x="3280" y="5479"/>
                    </a:cubicBezTo>
                    <a:cubicBezTo>
                      <a:pt x="3280" y="5323"/>
                      <a:pt x="3194" y="5188"/>
                      <a:pt x="3067" y="5117"/>
                    </a:cubicBezTo>
                    <a:lnTo>
                      <a:pt x="3067" y="3918"/>
                    </a:lnTo>
                    <a:lnTo>
                      <a:pt x="3194" y="3918"/>
                    </a:lnTo>
                    <a:lnTo>
                      <a:pt x="3194" y="4691"/>
                    </a:lnTo>
                    <a:cubicBezTo>
                      <a:pt x="3194" y="4802"/>
                      <a:pt x="3283" y="4891"/>
                      <a:pt x="3394" y="4891"/>
                    </a:cubicBezTo>
                    <a:lnTo>
                      <a:pt x="4430" y="4891"/>
                    </a:lnTo>
                    <a:cubicBezTo>
                      <a:pt x="4503" y="5008"/>
                      <a:pt x="4633" y="5085"/>
                      <a:pt x="4780" y="5085"/>
                    </a:cubicBezTo>
                    <a:cubicBezTo>
                      <a:pt x="5008" y="5085"/>
                      <a:pt x="5194" y="4900"/>
                      <a:pt x="5194" y="4672"/>
                    </a:cubicBezTo>
                    <a:cubicBezTo>
                      <a:pt x="5194" y="4444"/>
                      <a:pt x="5008" y="4259"/>
                      <a:pt x="4780" y="4259"/>
                    </a:cubicBezTo>
                    <a:cubicBezTo>
                      <a:pt x="4617" y="4259"/>
                      <a:pt x="4476" y="4354"/>
                      <a:pt x="4409" y="4491"/>
                    </a:cubicBezTo>
                    <a:lnTo>
                      <a:pt x="3594" y="4491"/>
                    </a:lnTo>
                    <a:lnTo>
                      <a:pt x="3594" y="3918"/>
                    </a:lnTo>
                    <a:lnTo>
                      <a:pt x="4313" y="3918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lIns="19045" tIns="19045" rIns="19045" bIns="19045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defTabSz="228532" eaLnBrk="1" fontAlgn="auto" hangingPunct="1">
                  <a:spcBef>
                    <a:spcPts val="0"/>
                  </a:spcBef>
                  <a:spcAft>
                    <a:spcPts val="0"/>
                  </a:spcAft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15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endParaRPr>
              </a:p>
            </p:txBody>
          </p:sp>
        </p:grpSp>
        <p:grpSp>
          <p:nvGrpSpPr>
            <p:cNvPr id="15" name="îŝ1îḑe">
              <a:extLst>
                <a:ext uri="{FF2B5EF4-FFF2-40B4-BE49-F238E27FC236}">
                  <a16:creationId xmlns:a16="http://schemas.microsoft.com/office/drawing/2014/main" id="{3813B9AD-D9A6-4F78-B8A8-9729966C5950}"/>
                </a:ext>
              </a:extLst>
            </p:cNvPr>
            <p:cNvGrpSpPr/>
            <p:nvPr/>
          </p:nvGrpSpPr>
          <p:grpSpPr>
            <a:xfrm>
              <a:off x="6904955" y="2285442"/>
              <a:ext cx="471648" cy="472390"/>
              <a:chOff x="4011823" y="1390650"/>
              <a:chExt cx="1064394" cy="1066068"/>
            </a:xfrm>
          </p:grpSpPr>
          <p:sp>
            <p:nvSpPr>
              <p:cNvPr id="30" name="iṧľîďé">
                <a:extLst>
                  <a:ext uri="{FF2B5EF4-FFF2-40B4-BE49-F238E27FC236}">
                    <a16:creationId xmlns:a16="http://schemas.microsoft.com/office/drawing/2014/main" id="{5196431F-A6D1-4212-BAA4-C4FBDDADD30C}"/>
                  </a:ext>
                </a:extLst>
              </p:cNvPr>
              <p:cNvSpPr/>
              <p:nvPr/>
            </p:nvSpPr>
            <p:spPr bwMode="auto">
              <a:xfrm>
                <a:off x="4011823" y="1390650"/>
                <a:ext cx="1064394" cy="1066068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bg2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1" name="iśḷíḍé">
                <a:extLst>
                  <a:ext uri="{FF2B5EF4-FFF2-40B4-BE49-F238E27FC236}">
                    <a16:creationId xmlns:a16="http://schemas.microsoft.com/office/drawing/2014/main" id="{620DFA83-87D9-4DEB-A7BD-010A1DDFF715}"/>
                  </a:ext>
                </a:extLst>
              </p:cNvPr>
              <p:cNvSpPr/>
              <p:nvPr/>
            </p:nvSpPr>
            <p:spPr>
              <a:xfrm>
                <a:off x="4306494" y="1679956"/>
                <a:ext cx="475056" cy="487456"/>
              </a:xfrm>
              <a:custGeom>
                <a:avLst/>
                <a:gdLst>
                  <a:gd name="T0" fmla="*/ 4313 w 5734"/>
                  <a:gd name="T1" fmla="*/ 3918 h 5892"/>
                  <a:gd name="T2" fmla="*/ 5734 w 5734"/>
                  <a:gd name="T3" fmla="*/ 2497 h 5892"/>
                  <a:gd name="T4" fmla="*/ 4313 w 5734"/>
                  <a:gd name="T5" fmla="*/ 1076 h 5892"/>
                  <a:gd name="T6" fmla="*/ 4149 w 5734"/>
                  <a:gd name="T7" fmla="*/ 1085 h 5892"/>
                  <a:gd name="T8" fmla="*/ 3733 w 5734"/>
                  <a:gd name="T9" fmla="*/ 378 h 5892"/>
                  <a:gd name="T10" fmla="*/ 2768 w 5734"/>
                  <a:gd name="T11" fmla="*/ 0 h 5892"/>
                  <a:gd name="T12" fmla="*/ 1389 w 5734"/>
                  <a:gd name="T13" fmla="*/ 1076 h 5892"/>
                  <a:gd name="T14" fmla="*/ 0 w 5734"/>
                  <a:gd name="T15" fmla="*/ 2497 h 5892"/>
                  <a:gd name="T16" fmla="*/ 1421 w 5734"/>
                  <a:gd name="T17" fmla="*/ 3918 h 5892"/>
                  <a:gd name="T18" fmla="*/ 2140 w 5734"/>
                  <a:gd name="T19" fmla="*/ 3918 h 5892"/>
                  <a:gd name="T20" fmla="*/ 2140 w 5734"/>
                  <a:gd name="T21" fmla="*/ 4472 h 5892"/>
                  <a:gd name="T22" fmla="*/ 1315 w 5734"/>
                  <a:gd name="T23" fmla="*/ 4472 h 5892"/>
                  <a:gd name="T24" fmla="*/ 954 w 5734"/>
                  <a:gd name="T25" fmla="*/ 4259 h 5892"/>
                  <a:gd name="T26" fmla="*/ 540 w 5734"/>
                  <a:gd name="T27" fmla="*/ 4672 h 5892"/>
                  <a:gd name="T28" fmla="*/ 954 w 5734"/>
                  <a:gd name="T29" fmla="*/ 5086 h 5892"/>
                  <a:gd name="T30" fmla="*/ 1315 w 5734"/>
                  <a:gd name="T31" fmla="*/ 4872 h 5892"/>
                  <a:gd name="T32" fmla="*/ 2340 w 5734"/>
                  <a:gd name="T33" fmla="*/ 4872 h 5892"/>
                  <a:gd name="T34" fmla="*/ 2540 w 5734"/>
                  <a:gd name="T35" fmla="*/ 4672 h 5892"/>
                  <a:gd name="T36" fmla="*/ 2540 w 5734"/>
                  <a:gd name="T37" fmla="*/ 3918 h 5892"/>
                  <a:gd name="T38" fmla="*/ 2667 w 5734"/>
                  <a:gd name="T39" fmla="*/ 3918 h 5892"/>
                  <a:gd name="T40" fmla="*/ 2667 w 5734"/>
                  <a:gd name="T41" fmla="*/ 5117 h 5892"/>
                  <a:gd name="T42" fmla="*/ 2454 w 5734"/>
                  <a:gd name="T43" fmla="*/ 5479 h 5892"/>
                  <a:gd name="T44" fmla="*/ 2867 w 5734"/>
                  <a:gd name="T45" fmla="*/ 5892 h 5892"/>
                  <a:gd name="T46" fmla="*/ 3280 w 5734"/>
                  <a:gd name="T47" fmla="*/ 5479 h 5892"/>
                  <a:gd name="T48" fmla="*/ 3067 w 5734"/>
                  <a:gd name="T49" fmla="*/ 5117 h 5892"/>
                  <a:gd name="T50" fmla="*/ 3067 w 5734"/>
                  <a:gd name="T51" fmla="*/ 3918 h 5892"/>
                  <a:gd name="T52" fmla="*/ 3194 w 5734"/>
                  <a:gd name="T53" fmla="*/ 3918 h 5892"/>
                  <a:gd name="T54" fmla="*/ 3194 w 5734"/>
                  <a:gd name="T55" fmla="*/ 4691 h 5892"/>
                  <a:gd name="T56" fmla="*/ 3394 w 5734"/>
                  <a:gd name="T57" fmla="*/ 4891 h 5892"/>
                  <a:gd name="T58" fmla="*/ 4430 w 5734"/>
                  <a:gd name="T59" fmla="*/ 4891 h 5892"/>
                  <a:gd name="T60" fmla="*/ 4780 w 5734"/>
                  <a:gd name="T61" fmla="*/ 5085 h 5892"/>
                  <a:gd name="T62" fmla="*/ 5194 w 5734"/>
                  <a:gd name="T63" fmla="*/ 4672 h 5892"/>
                  <a:gd name="T64" fmla="*/ 4780 w 5734"/>
                  <a:gd name="T65" fmla="*/ 4259 h 5892"/>
                  <a:gd name="T66" fmla="*/ 4409 w 5734"/>
                  <a:gd name="T67" fmla="*/ 4491 h 5892"/>
                  <a:gd name="T68" fmla="*/ 3594 w 5734"/>
                  <a:gd name="T69" fmla="*/ 4491 h 5892"/>
                  <a:gd name="T70" fmla="*/ 3594 w 5734"/>
                  <a:gd name="T71" fmla="*/ 3918 h 5892"/>
                  <a:gd name="T72" fmla="*/ 4313 w 5734"/>
                  <a:gd name="T73" fmla="*/ 3918 h 5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734" h="5892">
                    <a:moveTo>
                      <a:pt x="4313" y="3918"/>
                    </a:moveTo>
                    <a:cubicBezTo>
                      <a:pt x="5096" y="3918"/>
                      <a:pt x="5734" y="3280"/>
                      <a:pt x="5734" y="2497"/>
                    </a:cubicBezTo>
                    <a:cubicBezTo>
                      <a:pt x="5734" y="1713"/>
                      <a:pt x="5096" y="1076"/>
                      <a:pt x="4313" y="1076"/>
                    </a:cubicBezTo>
                    <a:cubicBezTo>
                      <a:pt x="4258" y="1076"/>
                      <a:pt x="4203" y="1079"/>
                      <a:pt x="4149" y="1085"/>
                    </a:cubicBezTo>
                    <a:cubicBezTo>
                      <a:pt x="4084" y="816"/>
                      <a:pt x="3940" y="570"/>
                      <a:pt x="3733" y="378"/>
                    </a:cubicBezTo>
                    <a:cubicBezTo>
                      <a:pt x="3470" y="134"/>
                      <a:pt x="3127" y="0"/>
                      <a:pt x="2768" y="0"/>
                    </a:cubicBezTo>
                    <a:cubicBezTo>
                      <a:pt x="2107" y="0"/>
                      <a:pt x="1544" y="451"/>
                      <a:pt x="1389" y="1076"/>
                    </a:cubicBezTo>
                    <a:cubicBezTo>
                      <a:pt x="620" y="1093"/>
                      <a:pt x="0" y="1724"/>
                      <a:pt x="0" y="2497"/>
                    </a:cubicBezTo>
                    <a:cubicBezTo>
                      <a:pt x="0" y="3281"/>
                      <a:pt x="638" y="3918"/>
                      <a:pt x="1421" y="3918"/>
                    </a:cubicBezTo>
                    <a:lnTo>
                      <a:pt x="2140" y="3918"/>
                    </a:lnTo>
                    <a:lnTo>
                      <a:pt x="2140" y="4472"/>
                    </a:lnTo>
                    <a:lnTo>
                      <a:pt x="1315" y="4472"/>
                    </a:lnTo>
                    <a:cubicBezTo>
                      <a:pt x="1245" y="4345"/>
                      <a:pt x="1109" y="4259"/>
                      <a:pt x="954" y="4259"/>
                    </a:cubicBezTo>
                    <a:cubicBezTo>
                      <a:pt x="726" y="4259"/>
                      <a:pt x="540" y="4444"/>
                      <a:pt x="540" y="4672"/>
                    </a:cubicBezTo>
                    <a:cubicBezTo>
                      <a:pt x="540" y="4900"/>
                      <a:pt x="726" y="5086"/>
                      <a:pt x="954" y="5086"/>
                    </a:cubicBezTo>
                    <a:cubicBezTo>
                      <a:pt x="1109" y="5086"/>
                      <a:pt x="1245" y="4999"/>
                      <a:pt x="1315" y="4872"/>
                    </a:cubicBezTo>
                    <a:lnTo>
                      <a:pt x="2340" y="4872"/>
                    </a:lnTo>
                    <a:cubicBezTo>
                      <a:pt x="2451" y="4872"/>
                      <a:pt x="2540" y="4783"/>
                      <a:pt x="2540" y="4672"/>
                    </a:cubicBezTo>
                    <a:lnTo>
                      <a:pt x="2540" y="3918"/>
                    </a:lnTo>
                    <a:lnTo>
                      <a:pt x="2667" y="3918"/>
                    </a:lnTo>
                    <a:lnTo>
                      <a:pt x="2667" y="5117"/>
                    </a:lnTo>
                    <a:cubicBezTo>
                      <a:pt x="2540" y="5188"/>
                      <a:pt x="2454" y="5323"/>
                      <a:pt x="2454" y="5479"/>
                    </a:cubicBezTo>
                    <a:cubicBezTo>
                      <a:pt x="2454" y="5707"/>
                      <a:pt x="2639" y="5892"/>
                      <a:pt x="2867" y="5892"/>
                    </a:cubicBezTo>
                    <a:cubicBezTo>
                      <a:pt x="3095" y="5892"/>
                      <a:pt x="3280" y="5707"/>
                      <a:pt x="3280" y="5479"/>
                    </a:cubicBezTo>
                    <a:cubicBezTo>
                      <a:pt x="3280" y="5323"/>
                      <a:pt x="3194" y="5188"/>
                      <a:pt x="3067" y="5117"/>
                    </a:cubicBezTo>
                    <a:lnTo>
                      <a:pt x="3067" y="3918"/>
                    </a:lnTo>
                    <a:lnTo>
                      <a:pt x="3194" y="3918"/>
                    </a:lnTo>
                    <a:lnTo>
                      <a:pt x="3194" y="4691"/>
                    </a:lnTo>
                    <a:cubicBezTo>
                      <a:pt x="3194" y="4802"/>
                      <a:pt x="3283" y="4891"/>
                      <a:pt x="3394" y="4891"/>
                    </a:cubicBezTo>
                    <a:lnTo>
                      <a:pt x="4430" y="4891"/>
                    </a:lnTo>
                    <a:cubicBezTo>
                      <a:pt x="4503" y="5008"/>
                      <a:pt x="4633" y="5085"/>
                      <a:pt x="4780" y="5085"/>
                    </a:cubicBezTo>
                    <a:cubicBezTo>
                      <a:pt x="5008" y="5085"/>
                      <a:pt x="5194" y="4900"/>
                      <a:pt x="5194" y="4672"/>
                    </a:cubicBezTo>
                    <a:cubicBezTo>
                      <a:pt x="5194" y="4444"/>
                      <a:pt x="5008" y="4259"/>
                      <a:pt x="4780" y="4259"/>
                    </a:cubicBezTo>
                    <a:cubicBezTo>
                      <a:pt x="4617" y="4259"/>
                      <a:pt x="4476" y="4354"/>
                      <a:pt x="4409" y="4491"/>
                    </a:cubicBezTo>
                    <a:lnTo>
                      <a:pt x="3594" y="4491"/>
                    </a:lnTo>
                    <a:lnTo>
                      <a:pt x="3594" y="3918"/>
                    </a:lnTo>
                    <a:lnTo>
                      <a:pt x="4313" y="3918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lIns="19045" tIns="19045" rIns="19045" bIns="19045"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defTabSz="228532" eaLnBrk="1" fontAlgn="auto" hangingPunct="1">
                  <a:spcBef>
                    <a:spcPts val="0"/>
                  </a:spcBef>
                  <a:spcAft>
                    <a:spcPts val="0"/>
                  </a:spcAft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15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6" name="îṥḷïḋe">
              <a:extLst>
                <a:ext uri="{FF2B5EF4-FFF2-40B4-BE49-F238E27FC236}">
                  <a16:creationId xmlns:a16="http://schemas.microsoft.com/office/drawing/2014/main" id="{56CF2F89-9714-4C5F-AD6D-CF5B6786DDBE}"/>
                </a:ext>
              </a:extLst>
            </p:cNvPr>
            <p:cNvSpPr/>
            <p:nvPr/>
          </p:nvSpPr>
          <p:spPr bwMode="auto">
            <a:xfrm>
              <a:off x="4421522" y="3201487"/>
              <a:ext cx="906344" cy="735852"/>
            </a:xfrm>
            <a:custGeom>
              <a:avLst/>
              <a:gdLst>
                <a:gd name="T0" fmla="*/ 331 w 412"/>
                <a:gd name="T1" fmla="*/ 20 h 335"/>
                <a:gd name="T2" fmla="*/ 330 w 412"/>
                <a:gd name="T3" fmla="*/ 0 h 335"/>
                <a:gd name="T4" fmla="*/ 207 w 412"/>
                <a:gd name="T5" fmla="*/ 0 h 335"/>
                <a:gd name="T6" fmla="*/ 207 w 412"/>
                <a:gd name="T7" fmla="*/ 0 h 335"/>
                <a:gd name="T8" fmla="*/ 206 w 412"/>
                <a:gd name="T9" fmla="*/ 0 h 335"/>
                <a:gd name="T10" fmla="*/ 206 w 412"/>
                <a:gd name="T11" fmla="*/ 0 h 335"/>
                <a:gd name="T12" fmla="*/ 206 w 412"/>
                <a:gd name="T13" fmla="*/ 0 h 335"/>
                <a:gd name="T14" fmla="*/ 82 w 412"/>
                <a:gd name="T15" fmla="*/ 0 h 335"/>
                <a:gd name="T16" fmla="*/ 82 w 412"/>
                <a:gd name="T17" fmla="*/ 20 h 335"/>
                <a:gd name="T18" fmla="*/ 0 w 412"/>
                <a:gd name="T19" fmla="*/ 20 h 335"/>
                <a:gd name="T20" fmla="*/ 0 w 412"/>
                <a:gd name="T21" fmla="*/ 34 h 335"/>
                <a:gd name="T22" fmla="*/ 45 w 412"/>
                <a:gd name="T23" fmla="*/ 149 h 335"/>
                <a:gd name="T24" fmla="*/ 115 w 412"/>
                <a:gd name="T25" fmla="*/ 174 h 335"/>
                <a:gd name="T26" fmla="*/ 128 w 412"/>
                <a:gd name="T27" fmla="*/ 174 h 335"/>
                <a:gd name="T28" fmla="*/ 182 w 412"/>
                <a:gd name="T29" fmla="*/ 218 h 335"/>
                <a:gd name="T30" fmla="*/ 182 w 412"/>
                <a:gd name="T31" fmla="*/ 277 h 335"/>
                <a:gd name="T32" fmla="*/ 122 w 412"/>
                <a:gd name="T33" fmla="*/ 277 h 335"/>
                <a:gd name="T34" fmla="*/ 122 w 412"/>
                <a:gd name="T35" fmla="*/ 314 h 335"/>
                <a:gd name="T36" fmla="*/ 102 w 412"/>
                <a:gd name="T37" fmla="*/ 314 h 335"/>
                <a:gd name="T38" fmla="*/ 102 w 412"/>
                <a:gd name="T39" fmla="*/ 335 h 335"/>
                <a:gd name="T40" fmla="*/ 206 w 412"/>
                <a:gd name="T41" fmla="*/ 335 h 335"/>
                <a:gd name="T42" fmla="*/ 207 w 412"/>
                <a:gd name="T43" fmla="*/ 335 h 335"/>
                <a:gd name="T44" fmla="*/ 310 w 412"/>
                <a:gd name="T45" fmla="*/ 335 h 335"/>
                <a:gd name="T46" fmla="*/ 310 w 412"/>
                <a:gd name="T47" fmla="*/ 314 h 335"/>
                <a:gd name="T48" fmla="*/ 290 w 412"/>
                <a:gd name="T49" fmla="*/ 314 h 335"/>
                <a:gd name="T50" fmla="*/ 290 w 412"/>
                <a:gd name="T51" fmla="*/ 277 h 335"/>
                <a:gd name="T52" fmla="*/ 231 w 412"/>
                <a:gd name="T53" fmla="*/ 277 h 335"/>
                <a:gd name="T54" fmla="*/ 231 w 412"/>
                <a:gd name="T55" fmla="*/ 218 h 335"/>
                <a:gd name="T56" fmla="*/ 285 w 412"/>
                <a:gd name="T57" fmla="*/ 174 h 335"/>
                <a:gd name="T58" fmla="*/ 297 w 412"/>
                <a:gd name="T59" fmla="*/ 174 h 335"/>
                <a:gd name="T60" fmla="*/ 367 w 412"/>
                <a:gd name="T61" fmla="*/ 149 h 335"/>
                <a:gd name="T62" fmla="*/ 412 w 412"/>
                <a:gd name="T63" fmla="*/ 34 h 335"/>
                <a:gd name="T64" fmla="*/ 412 w 412"/>
                <a:gd name="T65" fmla="*/ 20 h 335"/>
                <a:gd name="T66" fmla="*/ 331 w 412"/>
                <a:gd name="T67" fmla="*/ 20 h 335"/>
                <a:gd name="T68" fmla="*/ 63 w 412"/>
                <a:gd name="T69" fmla="*/ 129 h 335"/>
                <a:gd name="T70" fmla="*/ 28 w 412"/>
                <a:gd name="T71" fmla="*/ 47 h 335"/>
                <a:gd name="T72" fmla="*/ 83 w 412"/>
                <a:gd name="T73" fmla="*/ 47 h 335"/>
                <a:gd name="T74" fmla="*/ 104 w 412"/>
                <a:gd name="T75" fmla="*/ 132 h 335"/>
                <a:gd name="T76" fmla="*/ 111 w 412"/>
                <a:gd name="T77" fmla="*/ 147 h 335"/>
                <a:gd name="T78" fmla="*/ 63 w 412"/>
                <a:gd name="T79" fmla="*/ 129 h 335"/>
                <a:gd name="T80" fmla="*/ 349 w 412"/>
                <a:gd name="T81" fmla="*/ 129 h 335"/>
                <a:gd name="T82" fmla="*/ 301 w 412"/>
                <a:gd name="T83" fmla="*/ 147 h 335"/>
                <a:gd name="T84" fmla="*/ 308 w 412"/>
                <a:gd name="T85" fmla="*/ 132 h 335"/>
                <a:gd name="T86" fmla="*/ 329 w 412"/>
                <a:gd name="T87" fmla="*/ 47 h 335"/>
                <a:gd name="T88" fmla="*/ 384 w 412"/>
                <a:gd name="T89" fmla="*/ 47 h 335"/>
                <a:gd name="T90" fmla="*/ 349 w 412"/>
                <a:gd name="T91" fmla="*/ 129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12" h="335">
                  <a:moveTo>
                    <a:pt x="331" y="20"/>
                  </a:moveTo>
                  <a:cubicBezTo>
                    <a:pt x="331" y="8"/>
                    <a:pt x="330" y="0"/>
                    <a:pt x="330" y="0"/>
                  </a:cubicBezTo>
                  <a:lnTo>
                    <a:pt x="207" y="0"/>
                  </a:lnTo>
                  <a:lnTo>
                    <a:pt x="207" y="0"/>
                  </a:lnTo>
                  <a:lnTo>
                    <a:pt x="206" y="0"/>
                  </a:lnTo>
                  <a:lnTo>
                    <a:pt x="206" y="0"/>
                  </a:lnTo>
                  <a:lnTo>
                    <a:pt x="206" y="0"/>
                  </a:lnTo>
                  <a:lnTo>
                    <a:pt x="82" y="0"/>
                  </a:lnTo>
                  <a:cubicBezTo>
                    <a:pt x="82" y="0"/>
                    <a:pt x="82" y="8"/>
                    <a:pt x="82" y="20"/>
                  </a:cubicBezTo>
                  <a:lnTo>
                    <a:pt x="0" y="20"/>
                  </a:lnTo>
                  <a:lnTo>
                    <a:pt x="0" y="34"/>
                  </a:lnTo>
                  <a:cubicBezTo>
                    <a:pt x="0" y="37"/>
                    <a:pt x="1" y="110"/>
                    <a:pt x="45" y="149"/>
                  </a:cubicBezTo>
                  <a:cubicBezTo>
                    <a:pt x="64" y="166"/>
                    <a:pt x="87" y="174"/>
                    <a:pt x="115" y="174"/>
                  </a:cubicBezTo>
                  <a:cubicBezTo>
                    <a:pt x="119" y="174"/>
                    <a:pt x="123" y="174"/>
                    <a:pt x="128" y="174"/>
                  </a:cubicBezTo>
                  <a:cubicBezTo>
                    <a:pt x="143" y="195"/>
                    <a:pt x="161" y="210"/>
                    <a:pt x="182" y="218"/>
                  </a:cubicBezTo>
                  <a:lnTo>
                    <a:pt x="182" y="277"/>
                  </a:lnTo>
                  <a:lnTo>
                    <a:pt x="122" y="277"/>
                  </a:lnTo>
                  <a:lnTo>
                    <a:pt x="122" y="314"/>
                  </a:lnTo>
                  <a:lnTo>
                    <a:pt x="102" y="314"/>
                  </a:lnTo>
                  <a:lnTo>
                    <a:pt x="102" y="335"/>
                  </a:lnTo>
                  <a:lnTo>
                    <a:pt x="206" y="335"/>
                  </a:lnTo>
                  <a:lnTo>
                    <a:pt x="207" y="335"/>
                  </a:lnTo>
                  <a:lnTo>
                    <a:pt x="310" y="335"/>
                  </a:lnTo>
                  <a:lnTo>
                    <a:pt x="310" y="314"/>
                  </a:lnTo>
                  <a:lnTo>
                    <a:pt x="290" y="314"/>
                  </a:lnTo>
                  <a:lnTo>
                    <a:pt x="290" y="277"/>
                  </a:lnTo>
                  <a:lnTo>
                    <a:pt x="231" y="277"/>
                  </a:lnTo>
                  <a:lnTo>
                    <a:pt x="231" y="218"/>
                  </a:lnTo>
                  <a:cubicBezTo>
                    <a:pt x="251" y="210"/>
                    <a:pt x="269" y="195"/>
                    <a:pt x="285" y="174"/>
                  </a:cubicBezTo>
                  <a:cubicBezTo>
                    <a:pt x="289" y="174"/>
                    <a:pt x="293" y="174"/>
                    <a:pt x="297" y="174"/>
                  </a:cubicBezTo>
                  <a:cubicBezTo>
                    <a:pt x="325" y="174"/>
                    <a:pt x="348" y="166"/>
                    <a:pt x="367" y="149"/>
                  </a:cubicBezTo>
                  <a:cubicBezTo>
                    <a:pt x="412" y="110"/>
                    <a:pt x="412" y="37"/>
                    <a:pt x="412" y="34"/>
                  </a:cubicBezTo>
                  <a:lnTo>
                    <a:pt x="412" y="20"/>
                  </a:lnTo>
                  <a:lnTo>
                    <a:pt x="331" y="20"/>
                  </a:lnTo>
                  <a:close/>
                  <a:moveTo>
                    <a:pt x="63" y="129"/>
                  </a:moveTo>
                  <a:cubicBezTo>
                    <a:pt x="38" y="107"/>
                    <a:pt x="30" y="68"/>
                    <a:pt x="28" y="47"/>
                  </a:cubicBezTo>
                  <a:lnTo>
                    <a:pt x="83" y="47"/>
                  </a:lnTo>
                  <a:cubicBezTo>
                    <a:pt x="86" y="73"/>
                    <a:pt x="91" y="105"/>
                    <a:pt x="104" y="132"/>
                  </a:cubicBezTo>
                  <a:cubicBezTo>
                    <a:pt x="106" y="138"/>
                    <a:pt x="109" y="142"/>
                    <a:pt x="111" y="147"/>
                  </a:cubicBezTo>
                  <a:cubicBezTo>
                    <a:pt x="92" y="146"/>
                    <a:pt x="76" y="140"/>
                    <a:pt x="63" y="129"/>
                  </a:cubicBezTo>
                  <a:close/>
                  <a:moveTo>
                    <a:pt x="349" y="129"/>
                  </a:moveTo>
                  <a:cubicBezTo>
                    <a:pt x="336" y="141"/>
                    <a:pt x="320" y="146"/>
                    <a:pt x="301" y="147"/>
                  </a:cubicBezTo>
                  <a:cubicBezTo>
                    <a:pt x="304" y="142"/>
                    <a:pt x="306" y="138"/>
                    <a:pt x="308" y="132"/>
                  </a:cubicBezTo>
                  <a:cubicBezTo>
                    <a:pt x="321" y="105"/>
                    <a:pt x="327" y="73"/>
                    <a:pt x="329" y="47"/>
                  </a:cubicBezTo>
                  <a:lnTo>
                    <a:pt x="384" y="47"/>
                  </a:lnTo>
                  <a:cubicBezTo>
                    <a:pt x="382" y="68"/>
                    <a:pt x="375" y="107"/>
                    <a:pt x="349" y="12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" name="íṡļidê">
              <a:extLst>
                <a:ext uri="{FF2B5EF4-FFF2-40B4-BE49-F238E27FC236}">
                  <a16:creationId xmlns:a16="http://schemas.microsoft.com/office/drawing/2014/main" id="{9C78AD5D-9DE4-4F59-81F3-7D76256E7CF5}"/>
                </a:ext>
              </a:extLst>
            </p:cNvPr>
            <p:cNvSpPr txBox="1"/>
            <p:nvPr/>
          </p:nvSpPr>
          <p:spPr bwMode="auto">
            <a:xfrm>
              <a:off x="670299" y="2987194"/>
              <a:ext cx="2929738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Node.js</a:t>
              </a:r>
            </a:p>
          </p:txBody>
        </p:sp>
        <p:sp>
          <p:nvSpPr>
            <p:cNvPr id="18" name="iṥ1îde">
              <a:extLst>
                <a:ext uri="{FF2B5EF4-FFF2-40B4-BE49-F238E27FC236}">
                  <a16:creationId xmlns:a16="http://schemas.microsoft.com/office/drawing/2014/main" id="{3D0EA110-3845-4A30-AF10-C21F414EB24E}"/>
                </a:ext>
              </a:extLst>
            </p:cNvPr>
            <p:cNvSpPr/>
            <p:nvPr/>
          </p:nvSpPr>
          <p:spPr bwMode="auto">
            <a:xfrm>
              <a:off x="670299" y="3429000"/>
              <a:ext cx="2929738" cy="1061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100" dirty="0"/>
                <a:t>使用</a:t>
              </a:r>
              <a:r>
                <a:rPr lang="en-US" altLang="zh-CN" sz="1100" dirty="0"/>
                <a:t>Node.js</a:t>
              </a:r>
              <a:r>
                <a:rPr lang="zh-CN" altLang="en-US" sz="1100" dirty="0"/>
                <a:t>搭建</a:t>
              </a:r>
              <a:endParaRPr lang="en-US" altLang="zh-CN" sz="1100" dirty="0"/>
            </a:p>
          </p:txBody>
        </p:sp>
        <p:sp>
          <p:nvSpPr>
            <p:cNvPr id="19" name="íSḷíḓé">
              <a:extLst>
                <a:ext uri="{FF2B5EF4-FFF2-40B4-BE49-F238E27FC236}">
                  <a16:creationId xmlns:a16="http://schemas.microsoft.com/office/drawing/2014/main" id="{82B1F2D9-8282-4C4B-A135-A8420913185C}"/>
                </a:ext>
              </a:extLst>
            </p:cNvPr>
            <p:cNvSpPr txBox="1"/>
            <p:nvPr/>
          </p:nvSpPr>
          <p:spPr bwMode="auto">
            <a:xfrm>
              <a:off x="8132206" y="2222996"/>
              <a:ext cx="2986926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express</a:t>
              </a:r>
            </a:p>
          </p:txBody>
        </p:sp>
        <p:sp>
          <p:nvSpPr>
            <p:cNvPr id="20" name="iṥ1iḑé">
              <a:extLst>
                <a:ext uri="{FF2B5EF4-FFF2-40B4-BE49-F238E27FC236}">
                  <a16:creationId xmlns:a16="http://schemas.microsoft.com/office/drawing/2014/main" id="{1488B1D3-95BB-4FA5-B564-C6135A51FCE7}"/>
                </a:ext>
              </a:extLst>
            </p:cNvPr>
            <p:cNvSpPr/>
            <p:nvPr/>
          </p:nvSpPr>
          <p:spPr bwMode="auto">
            <a:xfrm>
              <a:off x="8092107" y="2508093"/>
              <a:ext cx="2986926" cy="1061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zh-CN" altLang="en-US" sz="1100" dirty="0"/>
                <a:t>框架</a:t>
              </a:r>
              <a:endParaRPr lang="en-US" altLang="zh-CN" sz="1100" dirty="0"/>
            </a:p>
          </p:txBody>
        </p:sp>
        <p:grpSp>
          <p:nvGrpSpPr>
            <p:cNvPr id="21" name="íṥļîďe">
              <a:extLst>
                <a:ext uri="{FF2B5EF4-FFF2-40B4-BE49-F238E27FC236}">
                  <a16:creationId xmlns:a16="http://schemas.microsoft.com/office/drawing/2014/main" id="{A954C47F-6CD3-411E-B602-BFAEC26966E2}"/>
                </a:ext>
              </a:extLst>
            </p:cNvPr>
            <p:cNvGrpSpPr/>
            <p:nvPr/>
          </p:nvGrpSpPr>
          <p:grpSpPr>
            <a:xfrm>
              <a:off x="2301877" y="1234642"/>
              <a:ext cx="2197369" cy="1118672"/>
              <a:chOff x="159372" y="4422034"/>
              <a:chExt cx="1115068" cy="1118672"/>
            </a:xfrm>
          </p:grpSpPr>
          <p:sp>
            <p:nvSpPr>
              <p:cNvPr id="28" name="iṣ1îḋè">
                <a:extLst>
                  <a:ext uri="{FF2B5EF4-FFF2-40B4-BE49-F238E27FC236}">
                    <a16:creationId xmlns:a16="http://schemas.microsoft.com/office/drawing/2014/main" id="{241162A0-C5D5-4FC7-8704-ECB1D7F26F4B}"/>
                  </a:ext>
                </a:extLst>
              </p:cNvPr>
              <p:cNvSpPr txBox="1"/>
              <p:nvPr/>
            </p:nvSpPr>
            <p:spPr bwMode="auto">
              <a:xfrm>
                <a:off x="162342" y="4422034"/>
                <a:ext cx="1112098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000" b="1" dirty="0"/>
                  <a:t>Cookie-session</a:t>
                </a:r>
              </a:p>
            </p:txBody>
          </p:sp>
          <p:sp>
            <p:nvSpPr>
              <p:cNvPr id="29" name="íṡḷíďê">
                <a:extLst>
                  <a:ext uri="{FF2B5EF4-FFF2-40B4-BE49-F238E27FC236}">
                    <a16:creationId xmlns:a16="http://schemas.microsoft.com/office/drawing/2014/main" id="{DA62C685-6D41-4F33-9CA5-1D24B683718A}"/>
                  </a:ext>
                </a:extLst>
              </p:cNvPr>
              <p:cNvSpPr/>
              <p:nvPr/>
            </p:nvSpPr>
            <p:spPr bwMode="auto">
              <a:xfrm>
                <a:off x="159372" y="4877768"/>
                <a:ext cx="1112098" cy="6629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100" dirty="0"/>
                  <a:t>对</a:t>
                </a:r>
                <a:r>
                  <a:rPr lang="en-US" altLang="zh-CN" sz="1100" dirty="0"/>
                  <a:t>cookie</a:t>
                </a:r>
                <a:r>
                  <a:rPr lang="zh-CN" altLang="en-US" sz="1100" dirty="0"/>
                  <a:t>和</a:t>
                </a:r>
                <a:r>
                  <a:rPr lang="en-US" altLang="zh-CN" sz="1100" dirty="0"/>
                  <a:t>session</a:t>
                </a:r>
                <a:r>
                  <a:rPr lang="zh-CN" altLang="en-US" sz="1100" dirty="0"/>
                  <a:t>进行处理</a:t>
                </a:r>
                <a:endParaRPr lang="en-US" altLang="zh-CN" sz="1100" dirty="0"/>
              </a:p>
            </p:txBody>
          </p:sp>
        </p:grpSp>
        <p:grpSp>
          <p:nvGrpSpPr>
            <p:cNvPr id="22" name="îsļiḍé">
              <a:extLst>
                <a:ext uri="{FF2B5EF4-FFF2-40B4-BE49-F238E27FC236}">
                  <a16:creationId xmlns:a16="http://schemas.microsoft.com/office/drawing/2014/main" id="{D9FD5C00-6D91-4B32-821A-389310B4E996}"/>
                </a:ext>
              </a:extLst>
            </p:cNvPr>
            <p:cNvGrpSpPr/>
            <p:nvPr/>
          </p:nvGrpSpPr>
          <p:grpSpPr>
            <a:xfrm>
              <a:off x="5649722" y="1183267"/>
              <a:ext cx="2194978" cy="1122047"/>
              <a:chOff x="-181965" y="4370659"/>
              <a:chExt cx="1113855" cy="1122047"/>
            </a:xfrm>
          </p:grpSpPr>
          <p:sp>
            <p:nvSpPr>
              <p:cNvPr id="26" name="isḷíḍè">
                <a:extLst>
                  <a:ext uri="{FF2B5EF4-FFF2-40B4-BE49-F238E27FC236}">
                    <a16:creationId xmlns:a16="http://schemas.microsoft.com/office/drawing/2014/main" id="{27CEA583-F57B-4393-8260-C86E88F8CEF7}"/>
                  </a:ext>
                </a:extLst>
              </p:cNvPr>
              <p:cNvSpPr txBox="1"/>
              <p:nvPr/>
            </p:nvSpPr>
            <p:spPr bwMode="auto">
              <a:xfrm>
                <a:off x="-181965" y="4370659"/>
                <a:ext cx="1112098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zh-CN" altLang="en-US" sz="2000" b="1" dirty="0"/>
                  <a:t>模板引擎</a:t>
                </a:r>
                <a:r>
                  <a:rPr lang="en-US" altLang="zh-CN" sz="2000" b="1" dirty="0" err="1"/>
                  <a:t>ejs</a:t>
                </a:r>
                <a:endParaRPr lang="en-US" altLang="zh-CN" sz="2000" b="1" dirty="0"/>
              </a:p>
            </p:txBody>
          </p:sp>
          <p:sp>
            <p:nvSpPr>
              <p:cNvPr id="27" name="îṥlîdè">
                <a:extLst>
                  <a:ext uri="{FF2B5EF4-FFF2-40B4-BE49-F238E27FC236}">
                    <a16:creationId xmlns:a16="http://schemas.microsoft.com/office/drawing/2014/main" id="{F9C8139C-0D19-4623-83AA-F8A49AB33F73}"/>
                  </a:ext>
                </a:extLst>
              </p:cNvPr>
              <p:cNvSpPr/>
              <p:nvPr/>
            </p:nvSpPr>
            <p:spPr bwMode="auto">
              <a:xfrm>
                <a:off x="-180208" y="4829768"/>
                <a:ext cx="1112098" cy="6629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1100" dirty="0"/>
                  <a:t>渲染网页</a:t>
                </a:r>
                <a:endParaRPr lang="en-US" altLang="zh-CN" sz="1100" dirty="0"/>
              </a:p>
            </p:txBody>
          </p:sp>
        </p:grpSp>
        <p:grpSp>
          <p:nvGrpSpPr>
            <p:cNvPr id="23" name="i$1íḍê">
              <a:extLst>
                <a:ext uri="{FF2B5EF4-FFF2-40B4-BE49-F238E27FC236}">
                  <a16:creationId xmlns:a16="http://schemas.microsoft.com/office/drawing/2014/main" id="{8CB36F59-A923-4355-B658-36A6D66F6270}"/>
                </a:ext>
              </a:extLst>
            </p:cNvPr>
            <p:cNvGrpSpPr/>
            <p:nvPr/>
          </p:nvGrpSpPr>
          <p:grpSpPr>
            <a:xfrm>
              <a:off x="6206573" y="5019480"/>
              <a:ext cx="2191516" cy="1104745"/>
              <a:chOff x="666932" y="4425289"/>
              <a:chExt cx="1112098" cy="1104745"/>
            </a:xfrm>
          </p:grpSpPr>
          <p:sp>
            <p:nvSpPr>
              <p:cNvPr id="24" name="ï$ḷíḓé">
                <a:extLst>
                  <a:ext uri="{FF2B5EF4-FFF2-40B4-BE49-F238E27FC236}">
                    <a16:creationId xmlns:a16="http://schemas.microsoft.com/office/drawing/2014/main" id="{2D2AFF14-59F3-4251-A9B8-0D935FF7BFF2}"/>
                  </a:ext>
                </a:extLst>
              </p:cNvPr>
              <p:cNvSpPr txBox="1"/>
              <p:nvPr/>
            </p:nvSpPr>
            <p:spPr bwMode="auto">
              <a:xfrm>
                <a:off x="666932" y="4425289"/>
                <a:ext cx="1112098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zh-CN" altLang="en-US" sz="2000" b="1" dirty="0"/>
                  <a:t>上传组件</a:t>
                </a:r>
                <a:r>
                  <a:rPr lang="en-US" altLang="zh-CN" sz="2000" b="1" dirty="0" err="1"/>
                  <a:t>multer</a:t>
                </a:r>
                <a:endParaRPr lang="en-US" altLang="zh-CN" sz="2000" b="1" dirty="0"/>
              </a:p>
            </p:txBody>
          </p:sp>
          <p:sp>
            <p:nvSpPr>
              <p:cNvPr id="25" name="ïśḷïdè">
                <a:extLst>
                  <a:ext uri="{FF2B5EF4-FFF2-40B4-BE49-F238E27FC236}">
                    <a16:creationId xmlns:a16="http://schemas.microsoft.com/office/drawing/2014/main" id="{C4CE2F6A-EDE0-4500-85BF-E38ED849E38E}"/>
                  </a:ext>
                </a:extLst>
              </p:cNvPr>
              <p:cNvSpPr/>
              <p:nvPr/>
            </p:nvSpPr>
            <p:spPr bwMode="auto">
              <a:xfrm>
                <a:off x="666932" y="4867096"/>
                <a:ext cx="1112098" cy="6629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1100" dirty="0"/>
                  <a:t>发布文章方便上传图片</a:t>
                </a:r>
                <a:endParaRPr lang="en-US" altLang="zh-CN" sz="1100" dirty="0"/>
              </a:p>
            </p:txBody>
          </p:sp>
        </p:grpSp>
      </p:grpSp>
      <p:sp>
        <p:nvSpPr>
          <p:cNvPr id="39" name="íṡļidê">
            <a:extLst>
              <a:ext uri="{FF2B5EF4-FFF2-40B4-BE49-F238E27FC236}">
                <a16:creationId xmlns:a16="http://schemas.microsoft.com/office/drawing/2014/main" id="{BB1F467A-E515-447B-B920-AC7E0B50B285}"/>
              </a:ext>
            </a:extLst>
          </p:cNvPr>
          <p:cNvSpPr txBox="1"/>
          <p:nvPr/>
        </p:nvSpPr>
        <p:spPr bwMode="auto">
          <a:xfrm>
            <a:off x="1431151" y="4343925"/>
            <a:ext cx="2929738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zh-CN" sz="2000" b="1" dirty="0" err="1"/>
              <a:t>Mysql</a:t>
            </a:r>
            <a:r>
              <a:rPr lang="zh-CN" altLang="en-US" sz="2000" b="1" dirty="0"/>
              <a:t>数据库</a:t>
            </a:r>
            <a:endParaRPr lang="en-US" altLang="zh-CN" sz="2000" b="1" dirty="0"/>
          </a:p>
        </p:txBody>
      </p:sp>
      <p:sp>
        <p:nvSpPr>
          <p:cNvPr id="42" name="iṣ1îḋè">
            <a:extLst>
              <a:ext uri="{FF2B5EF4-FFF2-40B4-BE49-F238E27FC236}">
                <a16:creationId xmlns:a16="http://schemas.microsoft.com/office/drawing/2014/main" id="{FCF6F7E0-1964-42AC-B001-0ADB737D4BE0}"/>
              </a:ext>
            </a:extLst>
          </p:cNvPr>
          <p:cNvSpPr txBox="1"/>
          <p:nvPr/>
        </p:nvSpPr>
        <p:spPr bwMode="auto">
          <a:xfrm>
            <a:off x="9259029" y="4853384"/>
            <a:ext cx="2191516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zh-CN" sz="2000" b="1" dirty="0"/>
              <a:t>Live2d</a:t>
            </a:r>
            <a:r>
              <a:rPr lang="zh-CN" altLang="en-US" sz="2000" b="1" dirty="0"/>
              <a:t>组件</a:t>
            </a:r>
            <a:endParaRPr lang="en-US" altLang="zh-CN" sz="2000" b="1" dirty="0"/>
          </a:p>
        </p:txBody>
      </p:sp>
      <p:sp>
        <p:nvSpPr>
          <p:cNvPr id="43" name="isḷíḍè">
            <a:extLst>
              <a:ext uri="{FF2B5EF4-FFF2-40B4-BE49-F238E27FC236}">
                <a16:creationId xmlns:a16="http://schemas.microsoft.com/office/drawing/2014/main" id="{FF7E6154-B8BB-4DC4-8567-E692525D2704}"/>
              </a:ext>
            </a:extLst>
          </p:cNvPr>
          <p:cNvSpPr txBox="1"/>
          <p:nvPr/>
        </p:nvSpPr>
        <p:spPr bwMode="auto">
          <a:xfrm>
            <a:off x="8310394" y="1458798"/>
            <a:ext cx="2191516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zh-CN" sz="2000" b="1" dirty="0"/>
              <a:t>Bootstrap4</a:t>
            </a:r>
          </a:p>
        </p:txBody>
      </p:sp>
      <p:sp>
        <p:nvSpPr>
          <p:cNvPr id="38" name="íṡļidê">
            <a:extLst>
              <a:ext uri="{FF2B5EF4-FFF2-40B4-BE49-F238E27FC236}">
                <a16:creationId xmlns:a16="http://schemas.microsoft.com/office/drawing/2014/main" id="{AE45AC89-E292-4A22-A992-0FACFF9256A8}"/>
              </a:ext>
            </a:extLst>
          </p:cNvPr>
          <p:cNvSpPr txBox="1"/>
          <p:nvPr/>
        </p:nvSpPr>
        <p:spPr bwMode="auto">
          <a:xfrm>
            <a:off x="3600037" y="5398973"/>
            <a:ext cx="2929738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zh-CN" altLang="en-US" sz="2000" b="1" dirty="0"/>
              <a:t>负载均衡</a:t>
            </a:r>
            <a:endParaRPr lang="en-US" altLang="zh-CN" sz="2000" b="1" dirty="0"/>
          </a:p>
        </p:txBody>
      </p:sp>
      <p:sp>
        <p:nvSpPr>
          <p:cNvPr id="40" name="íṡļidê">
            <a:extLst>
              <a:ext uri="{FF2B5EF4-FFF2-40B4-BE49-F238E27FC236}">
                <a16:creationId xmlns:a16="http://schemas.microsoft.com/office/drawing/2014/main" id="{B944EFFF-5AB6-477D-8AB8-FB374377ACFF}"/>
              </a:ext>
            </a:extLst>
          </p:cNvPr>
          <p:cNvSpPr txBox="1"/>
          <p:nvPr/>
        </p:nvSpPr>
        <p:spPr bwMode="auto">
          <a:xfrm>
            <a:off x="9827116" y="3379340"/>
            <a:ext cx="1617865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b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zh-CN" altLang="en-US" sz="2000" b="1" dirty="0"/>
              <a:t>结巴分词</a:t>
            </a:r>
            <a:endParaRPr lang="en-US" altLang="zh-CN" sz="2000" b="1" dirty="0"/>
          </a:p>
        </p:txBody>
      </p:sp>
      <p:sp>
        <p:nvSpPr>
          <p:cNvPr id="41" name="iṥ1iḑé">
            <a:extLst>
              <a:ext uri="{FF2B5EF4-FFF2-40B4-BE49-F238E27FC236}">
                <a16:creationId xmlns:a16="http://schemas.microsoft.com/office/drawing/2014/main" id="{8BDE63EA-F6EB-4D14-BF90-1AB8B9515518}"/>
              </a:ext>
            </a:extLst>
          </p:cNvPr>
          <p:cNvSpPr/>
          <p:nvPr/>
        </p:nvSpPr>
        <p:spPr bwMode="auto">
          <a:xfrm>
            <a:off x="8038467" y="3763123"/>
            <a:ext cx="2986926" cy="1061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>
              <a:lnSpc>
                <a:spcPct val="150000"/>
              </a:lnSpc>
            </a:pPr>
            <a:r>
              <a:rPr lang="zh-CN" altLang="en-US" sz="1100" dirty="0"/>
              <a:t>搜索</a:t>
            </a:r>
            <a:endParaRPr lang="en-US" altLang="zh-CN" sz="1100" dirty="0"/>
          </a:p>
        </p:txBody>
      </p:sp>
    </p:spTree>
    <p:extLst>
      <p:ext uri="{BB962C8B-B14F-4D97-AF65-F5344CB8AC3E}">
        <p14:creationId xmlns:p14="http://schemas.microsoft.com/office/powerpoint/2010/main" val="831477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>
            <a:extLst>
              <a:ext uri="{FF2B5EF4-FFF2-40B4-BE49-F238E27FC236}">
                <a16:creationId xmlns:a16="http://schemas.microsoft.com/office/drawing/2014/main" id="{CD2F63C3-A3F9-483B-BDA4-47D1881F9EC1}"/>
              </a:ext>
            </a:extLst>
          </p:cNvPr>
          <p:cNvSpPr/>
          <p:nvPr/>
        </p:nvSpPr>
        <p:spPr>
          <a:xfrm rot="3886894">
            <a:off x="4815874" y="2183763"/>
            <a:ext cx="1244251" cy="1244251"/>
          </a:xfrm>
          <a:prstGeom prst="ellipse">
            <a:avLst/>
          </a:prstGeom>
          <a:gradFill flip="none" rotWithShape="1">
            <a:gsLst>
              <a:gs pos="0">
                <a:srgbClr val="FFD9D9"/>
              </a:gs>
              <a:gs pos="100000">
                <a:srgbClr val="FFF0C1"/>
              </a:gs>
            </a:gsLst>
            <a:lin ang="6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9928F78B-8E28-4016-B6C3-C9095682692C}"/>
              </a:ext>
            </a:extLst>
          </p:cNvPr>
          <p:cNvSpPr/>
          <p:nvPr/>
        </p:nvSpPr>
        <p:spPr>
          <a:xfrm>
            <a:off x="1129434" y="1151515"/>
            <a:ext cx="3440546" cy="3440546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rgbClr val="FFAFA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08234381-26D7-4F4F-AD88-31F5D72AD0CA}"/>
              </a:ext>
            </a:extLst>
          </p:cNvPr>
          <p:cNvSpPr/>
          <p:nvPr/>
        </p:nvSpPr>
        <p:spPr>
          <a:xfrm>
            <a:off x="960870" y="982951"/>
            <a:ext cx="3777674" cy="3777674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24CE8552-C4BB-4646-85E0-66BE7C9517A5}"/>
              </a:ext>
            </a:extLst>
          </p:cNvPr>
          <p:cNvSpPr/>
          <p:nvPr/>
        </p:nvSpPr>
        <p:spPr>
          <a:xfrm>
            <a:off x="824995" y="847076"/>
            <a:ext cx="4049425" cy="4049425"/>
          </a:xfrm>
          <a:prstGeom prst="ellipse">
            <a:avLst/>
          </a:prstGeom>
          <a:noFill/>
          <a:ln>
            <a:solidFill>
              <a:srgbClr val="FFC00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F5BFA8FB-0296-40A4-AB61-502420A14321}"/>
              </a:ext>
            </a:extLst>
          </p:cNvPr>
          <p:cNvSpPr/>
          <p:nvPr/>
        </p:nvSpPr>
        <p:spPr>
          <a:xfrm>
            <a:off x="669925" y="692006"/>
            <a:ext cx="4359565" cy="4359565"/>
          </a:xfrm>
          <a:prstGeom prst="ellipse">
            <a:avLst/>
          </a:prstGeom>
          <a:noFill/>
          <a:ln>
            <a:solidFill>
              <a:srgbClr val="FFC000">
                <a:alpha val="1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5D729CA-6091-4A04-B165-A02730185C31}"/>
              </a:ext>
            </a:extLst>
          </p:cNvPr>
          <p:cNvSpPr/>
          <p:nvPr/>
        </p:nvSpPr>
        <p:spPr>
          <a:xfrm rot="10800000">
            <a:off x="5676900" y="0"/>
            <a:ext cx="3829050" cy="3086100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2189" t="29629" r="72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6A246DB2-F931-4152-B45B-FDEC6E1FC04C}"/>
              </a:ext>
            </a:extLst>
          </p:cNvPr>
          <p:cNvSpPr/>
          <p:nvPr/>
        </p:nvSpPr>
        <p:spPr>
          <a:xfrm rot="3886894">
            <a:off x="8534050" y="2552249"/>
            <a:ext cx="1782079" cy="1782079"/>
          </a:xfrm>
          <a:prstGeom prst="ellipse">
            <a:avLst/>
          </a:prstGeom>
          <a:gradFill flip="none" rotWithShape="1">
            <a:gsLst>
              <a:gs pos="0">
                <a:srgbClr val="E8D9F3">
                  <a:alpha val="43000"/>
                </a:srgbClr>
              </a:gs>
              <a:gs pos="100000">
                <a:srgbClr val="C9E8FF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81FABCF-D8BD-43D3-BDA8-6F66612B37A0}"/>
              </a:ext>
            </a:extLst>
          </p:cNvPr>
          <p:cNvSpPr/>
          <p:nvPr/>
        </p:nvSpPr>
        <p:spPr>
          <a:xfrm rot="10800000">
            <a:off x="2837688" y="5029200"/>
            <a:ext cx="2731007" cy="1828800"/>
          </a:xfrm>
          <a:prstGeom prst="rect">
            <a:avLst/>
          </a:prstGeom>
          <a:blipFill dpi="0" rotWithShape="1">
            <a:blip r:embed="rId4" cstate="screen">
              <a:alphaModFix amt="4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4464" r="7428" b="42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3A9A600-35EF-4912-8E12-9B6D40B1ECE7}"/>
              </a:ext>
            </a:extLst>
          </p:cNvPr>
          <p:cNvSpPr/>
          <p:nvPr/>
        </p:nvSpPr>
        <p:spPr>
          <a:xfrm rot="10800000">
            <a:off x="0" y="4114800"/>
            <a:ext cx="2838450" cy="2743200"/>
          </a:xfrm>
          <a:prstGeom prst="rect">
            <a:avLst/>
          </a:pr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423" b="1632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05B9E7A-7BF0-4D07-B96A-670571815C7D}"/>
              </a:ext>
            </a:extLst>
          </p:cNvPr>
          <p:cNvSpPr/>
          <p:nvPr/>
        </p:nvSpPr>
        <p:spPr>
          <a:xfrm>
            <a:off x="7905750" y="5791200"/>
            <a:ext cx="2609850" cy="1066800"/>
          </a:xfrm>
          <a:prstGeom prst="rect">
            <a:avLst/>
          </a:prstGeom>
          <a:blipFill dpi="0" rotWithShape="1">
            <a:blip r:embed="rId6" cstate="screen">
              <a:alphaModFix amt="56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0949" t="32440" r="875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D2CD015-9F31-45F7-BE2A-432C24C4D217}"/>
              </a:ext>
            </a:extLst>
          </p:cNvPr>
          <p:cNvSpPr/>
          <p:nvPr/>
        </p:nvSpPr>
        <p:spPr>
          <a:xfrm>
            <a:off x="0" y="0"/>
            <a:ext cx="2724150" cy="2514600"/>
          </a:xfrm>
          <a:prstGeom prst="rect">
            <a:avLst/>
          </a:prstGeom>
          <a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E7F30074-32B5-4B7C-B4AF-36761B94A60E}"/>
              </a:ext>
            </a:extLst>
          </p:cNvPr>
          <p:cNvSpPr/>
          <p:nvPr/>
        </p:nvSpPr>
        <p:spPr>
          <a:xfrm>
            <a:off x="9620250" y="1333500"/>
            <a:ext cx="2571750" cy="4906963"/>
          </a:xfrm>
          <a:prstGeom prst="rect">
            <a:avLst/>
          </a:prstGeom>
          <a:blipFill dpi="0" rotWithShape="1"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t="6995" b="482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278872" y="4962938"/>
            <a:ext cx="4706376" cy="1003753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4D7109D-61AC-49BA-B40D-3032DACB5025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2252870" y="2046514"/>
            <a:ext cx="1118054" cy="1128156"/>
          </a:xfrm>
        </p:spPr>
        <p:txBody>
          <a:bodyPr wrap="none">
            <a:prstTxWarp prst="textPlain">
              <a:avLst/>
            </a:prstTxWarp>
          </a:bodyPr>
          <a:lstStyle/>
          <a:p>
            <a:pPr marL="0" indent="0">
              <a:buNone/>
            </a:pPr>
            <a:r>
              <a:rPr lang="en-US" altLang="zh-CN" spc="300" dirty="0">
                <a:solidFill>
                  <a:schemeClr val="bg1"/>
                </a:solidFill>
                <a:latin typeface="Impact" panose="020B0806030902050204" pitchFamily="34" charset="0"/>
              </a:rPr>
              <a:t>02</a:t>
            </a:r>
            <a:endParaRPr lang="zh-CN" altLang="en-US" spc="3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A533E540-876F-46CB-AE17-A6BBFC54ED9C}"/>
              </a:ext>
            </a:extLst>
          </p:cNvPr>
          <p:cNvSpPr>
            <a:spLocks noGrp="1"/>
          </p:cNvSpPr>
          <p:nvPr>
            <p:ph type="body" idx="4294967295" hasCustomPrompt="1"/>
          </p:nvPr>
        </p:nvSpPr>
        <p:spPr>
          <a:xfrm>
            <a:off x="1626819" y="3328988"/>
            <a:ext cx="2370157" cy="354343"/>
          </a:xfrm>
        </p:spPr>
        <p:txBody>
          <a:bodyPr wrap="none" anchor="t">
            <a:normAutofit/>
          </a:bodyPr>
          <a:lstStyle>
            <a:lvl1pPr marL="0" indent="0" algn="ctr">
              <a:buNone/>
              <a:defRPr sz="1500">
                <a:solidFill>
                  <a:schemeClr val="bg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z="1600" dirty="0">
                <a:solidFill>
                  <a:schemeClr val="tx1"/>
                </a:solidFill>
              </a:rPr>
              <a:t>The fist chapter</a:t>
            </a:r>
            <a:endParaRPr lang="zh-CN" altLang="en-US" sz="1600" dirty="0">
              <a:solidFill>
                <a:schemeClr val="tx1"/>
              </a:solidFill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C278D7B7-65D5-42E6-B5FC-C433758287FF}"/>
              </a:ext>
            </a:extLst>
          </p:cNvPr>
          <p:cNvCxnSpPr/>
          <p:nvPr/>
        </p:nvCxnSpPr>
        <p:spPr>
          <a:xfrm>
            <a:off x="5339172" y="4867009"/>
            <a:ext cx="462741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标题 1">
            <a:extLst>
              <a:ext uri="{FF2B5EF4-FFF2-40B4-BE49-F238E27FC236}">
                <a16:creationId xmlns:a16="http://schemas.microsoft.com/office/drawing/2014/main" id="{30C244A4-B308-4BCD-A997-C78D57A3F11F}"/>
              </a:ext>
            </a:extLst>
          </p:cNvPr>
          <p:cNvSpPr txBox="1">
            <a:spLocks/>
          </p:cNvSpPr>
          <p:nvPr/>
        </p:nvSpPr>
        <p:spPr>
          <a:xfrm>
            <a:off x="5278872" y="4150918"/>
            <a:ext cx="4706376" cy="658826"/>
          </a:xfrm>
          <a:prstGeom prst="rect">
            <a:avLst/>
          </a:prstGeom>
        </p:spPr>
        <p:txBody>
          <a:bodyPr vert="horz" wrap="none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功能介绍</a:t>
            </a:r>
            <a:endParaRPr lang="zh-CN" altLang="en-US" b="0" dirty="0"/>
          </a:p>
        </p:txBody>
      </p:sp>
    </p:spTree>
    <p:extLst>
      <p:ext uri="{BB962C8B-B14F-4D97-AF65-F5344CB8AC3E}">
        <p14:creationId xmlns:p14="http://schemas.microsoft.com/office/powerpoint/2010/main" val="2199726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A56F34-943B-4203-B6C6-2FF6C3A5B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功能介绍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3FFCBCB-07DC-4797-82F6-3E2F323BD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6</a:t>
            </a:fld>
            <a:endParaRPr lang="zh-CN" altLang="en-US"/>
          </a:p>
        </p:txBody>
      </p:sp>
      <p:grpSp>
        <p:nvGrpSpPr>
          <p:cNvPr id="111" name="283951a2-7bf7-4f80-b997-ae4b6188b87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E7594E8-C440-45D4-AD58-A1DB3787C262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906000" y="1778635"/>
            <a:ext cx="4614486" cy="3540365"/>
            <a:chOff x="6906000" y="1778635"/>
            <a:chExt cx="4614486" cy="3540365"/>
          </a:xfrm>
        </p:grpSpPr>
        <p:sp>
          <p:nvSpPr>
            <p:cNvPr id="115" name="iślîḍé">
              <a:extLst>
                <a:ext uri="{FF2B5EF4-FFF2-40B4-BE49-F238E27FC236}">
                  <a16:creationId xmlns:a16="http://schemas.microsoft.com/office/drawing/2014/main" id="{1A5E141A-F2C1-4C11-909D-A0DD7FA88DCF}"/>
                </a:ext>
              </a:extLst>
            </p:cNvPr>
            <p:cNvSpPr/>
            <p:nvPr/>
          </p:nvSpPr>
          <p:spPr bwMode="auto">
            <a:xfrm>
              <a:off x="10069241" y="2259000"/>
              <a:ext cx="876590" cy="790476"/>
            </a:xfrm>
            <a:custGeom>
              <a:avLst/>
              <a:gdLst>
                <a:gd name="connsiteX0" fmla="*/ 521432 w 608344"/>
                <a:gd name="connsiteY0" fmla="*/ 370453 h 548582"/>
                <a:gd name="connsiteX1" fmla="*/ 465737 w 608344"/>
                <a:gd name="connsiteY1" fmla="*/ 425787 h 548582"/>
                <a:gd name="connsiteX2" fmla="*/ 442491 w 608344"/>
                <a:gd name="connsiteY2" fmla="*/ 402479 h 548582"/>
                <a:gd name="connsiteX3" fmla="*/ 418201 w 608344"/>
                <a:gd name="connsiteY3" fmla="*/ 426545 h 548582"/>
                <a:gd name="connsiteX4" fmla="*/ 441447 w 608344"/>
                <a:gd name="connsiteY4" fmla="*/ 449948 h 548582"/>
                <a:gd name="connsiteX5" fmla="*/ 465642 w 608344"/>
                <a:gd name="connsiteY5" fmla="*/ 474204 h 548582"/>
                <a:gd name="connsiteX6" fmla="*/ 489932 w 608344"/>
                <a:gd name="connsiteY6" fmla="*/ 450043 h 548582"/>
                <a:gd name="connsiteX7" fmla="*/ 545532 w 608344"/>
                <a:gd name="connsiteY7" fmla="*/ 394709 h 548582"/>
                <a:gd name="connsiteX8" fmla="*/ 481962 w 608344"/>
                <a:gd name="connsiteY8" fmla="*/ 296170 h 548582"/>
                <a:gd name="connsiteX9" fmla="*/ 608344 w 608344"/>
                <a:gd name="connsiteY9" fmla="*/ 422376 h 548582"/>
                <a:gd name="connsiteX10" fmla="*/ 481962 w 608344"/>
                <a:gd name="connsiteY10" fmla="*/ 548582 h 548582"/>
                <a:gd name="connsiteX11" fmla="*/ 355579 w 608344"/>
                <a:gd name="connsiteY11" fmla="*/ 422376 h 548582"/>
                <a:gd name="connsiteX12" fmla="*/ 481962 w 608344"/>
                <a:gd name="connsiteY12" fmla="*/ 296170 h 548582"/>
                <a:gd name="connsiteX13" fmla="*/ 255835 w 608344"/>
                <a:gd name="connsiteY13" fmla="*/ 446 h 548582"/>
                <a:gd name="connsiteX14" fmla="*/ 317801 w 608344"/>
                <a:gd name="connsiteY14" fmla="*/ 13616 h 548582"/>
                <a:gd name="connsiteX15" fmla="*/ 348072 w 608344"/>
                <a:gd name="connsiteY15" fmla="*/ 41661 h 548582"/>
                <a:gd name="connsiteX16" fmla="*/ 381190 w 608344"/>
                <a:gd name="connsiteY16" fmla="*/ 146831 h 548582"/>
                <a:gd name="connsiteX17" fmla="*/ 378913 w 608344"/>
                <a:gd name="connsiteY17" fmla="*/ 156211 h 548582"/>
                <a:gd name="connsiteX18" fmla="*/ 387833 w 608344"/>
                <a:gd name="connsiteY18" fmla="*/ 200458 h 548582"/>
                <a:gd name="connsiteX19" fmla="*/ 366387 w 608344"/>
                <a:gd name="connsiteY19" fmla="*/ 237694 h 548582"/>
                <a:gd name="connsiteX20" fmla="*/ 351393 w 608344"/>
                <a:gd name="connsiteY20" fmla="*/ 278720 h 548582"/>
                <a:gd name="connsiteX21" fmla="*/ 351393 w 608344"/>
                <a:gd name="connsiteY21" fmla="*/ 322873 h 548582"/>
                <a:gd name="connsiteX22" fmla="*/ 317611 w 608344"/>
                <a:gd name="connsiteY22" fmla="*/ 422358 h 548582"/>
                <a:gd name="connsiteX23" fmla="*/ 376635 w 608344"/>
                <a:gd name="connsiteY23" fmla="*/ 548088 h 548582"/>
                <a:gd name="connsiteX24" fmla="*/ 26855 w 608344"/>
                <a:gd name="connsiteY24" fmla="*/ 548088 h 548582"/>
                <a:gd name="connsiteX25" fmla="*/ 0 w 608344"/>
                <a:gd name="connsiteY25" fmla="*/ 521274 h 548582"/>
                <a:gd name="connsiteX26" fmla="*/ 0 w 608344"/>
                <a:gd name="connsiteY26" fmla="*/ 473806 h 548582"/>
                <a:gd name="connsiteX27" fmla="*/ 19453 w 608344"/>
                <a:gd name="connsiteY27" fmla="*/ 432969 h 548582"/>
                <a:gd name="connsiteX28" fmla="*/ 173751 w 608344"/>
                <a:gd name="connsiteY28" fmla="*/ 334242 h 548582"/>
                <a:gd name="connsiteX29" fmla="*/ 176408 w 608344"/>
                <a:gd name="connsiteY29" fmla="*/ 329884 h 548582"/>
                <a:gd name="connsiteX30" fmla="*/ 176408 w 608344"/>
                <a:gd name="connsiteY30" fmla="*/ 278720 h 548582"/>
                <a:gd name="connsiteX31" fmla="*/ 161320 w 608344"/>
                <a:gd name="connsiteY31" fmla="*/ 237694 h 548582"/>
                <a:gd name="connsiteX32" fmla="*/ 139969 w 608344"/>
                <a:gd name="connsiteY32" fmla="*/ 200458 h 548582"/>
                <a:gd name="connsiteX33" fmla="*/ 148320 w 608344"/>
                <a:gd name="connsiteY33" fmla="*/ 156211 h 548582"/>
                <a:gd name="connsiteX34" fmla="*/ 146042 w 608344"/>
                <a:gd name="connsiteY34" fmla="*/ 146736 h 548582"/>
                <a:gd name="connsiteX35" fmla="*/ 145758 w 608344"/>
                <a:gd name="connsiteY35" fmla="*/ 95099 h 548582"/>
                <a:gd name="connsiteX36" fmla="*/ 176029 w 608344"/>
                <a:gd name="connsiteY36" fmla="*/ 42135 h 548582"/>
                <a:gd name="connsiteX37" fmla="*/ 203928 w 608344"/>
                <a:gd name="connsiteY37" fmla="*/ 19017 h 548582"/>
                <a:gd name="connsiteX38" fmla="*/ 231162 w 608344"/>
                <a:gd name="connsiteY38" fmla="*/ 5089 h 548582"/>
                <a:gd name="connsiteX39" fmla="*/ 255835 w 608344"/>
                <a:gd name="connsiteY39" fmla="*/ 446 h 548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608344" h="548582">
                  <a:moveTo>
                    <a:pt x="521432" y="370453"/>
                  </a:moveTo>
                  <a:lnTo>
                    <a:pt x="465737" y="425787"/>
                  </a:lnTo>
                  <a:lnTo>
                    <a:pt x="442491" y="402479"/>
                  </a:lnTo>
                  <a:lnTo>
                    <a:pt x="418201" y="426545"/>
                  </a:lnTo>
                  <a:lnTo>
                    <a:pt x="441447" y="449948"/>
                  </a:lnTo>
                  <a:lnTo>
                    <a:pt x="465642" y="474204"/>
                  </a:lnTo>
                  <a:lnTo>
                    <a:pt x="489932" y="450043"/>
                  </a:lnTo>
                  <a:lnTo>
                    <a:pt x="545532" y="394709"/>
                  </a:lnTo>
                  <a:close/>
                  <a:moveTo>
                    <a:pt x="481962" y="296170"/>
                  </a:moveTo>
                  <a:cubicBezTo>
                    <a:pt x="551795" y="296170"/>
                    <a:pt x="608344" y="352641"/>
                    <a:pt x="608344" y="422376"/>
                  </a:cubicBezTo>
                  <a:cubicBezTo>
                    <a:pt x="608344" y="492111"/>
                    <a:pt x="551795" y="548582"/>
                    <a:pt x="481962" y="548582"/>
                  </a:cubicBezTo>
                  <a:cubicBezTo>
                    <a:pt x="412129" y="548582"/>
                    <a:pt x="355579" y="492111"/>
                    <a:pt x="355579" y="422376"/>
                  </a:cubicBezTo>
                  <a:cubicBezTo>
                    <a:pt x="355579" y="352641"/>
                    <a:pt x="412129" y="296170"/>
                    <a:pt x="481962" y="296170"/>
                  </a:cubicBezTo>
                  <a:close/>
                  <a:moveTo>
                    <a:pt x="255835" y="446"/>
                  </a:moveTo>
                  <a:cubicBezTo>
                    <a:pt x="282785" y="-1828"/>
                    <a:pt x="303187" y="4899"/>
                    <a:pt x="317801" y="13616"/>
                  </a:cubicBezTo>
                  <a:cubicBezTo>
                    <a:pt x="339721" y="25744"/>
                    <a:pt x="348072" y="41661"/>
                    <a:pt x="348072" y="41661"/>
                  </a:cubicBezTo>
                  <a:cubicBezTo>
                    <a:pt x="348072" y="41661"/>
                    <a:pt x="398176" y="45167"/>
                    <a:pt x="381190" y="146831"/>
                  </a:cubicBezTo>
                  <a:cubicBezTo>
                    <a:pt x="380621" y="149863"/>
                    <a:pt x="379862" y="153085"/>
                    <a:pt x="378913" y="156211"/>
                  </a:cubicBezTo>
                  <a:cubicBezTo>
                    <a:pt x="388592" y="156211"/>
                    <a:pt x="398271" y="163507"/>
                    <a:pt x="387833" y="200458"/>
                  </a:cubicBezTo>
                  <a:cubicBezTo>
                    <a:pt x="379672" y="229262"/>
                    <a:pt x="372080" y="237221"/>
                    <a:pt x="366387" y="237694"/>
                  </a:cubicBezTo>
                  <a:cubicBezTo>
                    <a:pt x="364394" y="250675"/>
                    <a:pt x="359175" y="265076"/>
                    <a:pt x="351393" y="278720"/>
                  </a:cubicBezTo>
                  <a:lnTo>
                    <a:pt x="351393" y="322873"/>
                  </a:lnTo>
                  <a:cubicBezTo>
                    <a:pt x="330232" y="350539"/>
                    <a:pt x="317611" y="385027"/>
                    <a:pt x="317611" y="422358"/>
                  </a:cubicBezTo>
                  <a:cubicBezTo>
                    <a:pt x="317611" y="472764"/>
                    <a:pt x="340480" y="518053"/>
                    <a:pt x="376635" y="548088"/>
                  </a:cubicBezTo>
                  <a:lnTo>
                    <a:pt x="26855" y="548088"/>
                  </a:lnTo>
                  <a:cubicBezTo>
                    <a:pt x="12052" y="548088"/>
                    <a:pt x="0" y="536055"/>
                    <a:pt x="0" y="521274"/>
                  </a:cubicBezTo>
                  <a:lnTo>
                    <a:pt x="0" y="473806"/>
                  </a:lnTo>
                  <a:cubicBezTo>
                    <a:pt x="0" y="457983"/>
                    <a:pt x="7212" y="443013"/>
                    <a:pt x="19453" y="432969"/>
                  </a:cubicBezTo>
                  <a:cubicBezTo>
                    <a:pt x="86638" y="377921"/>
                    <a:pt x="159043" y="341443"/>
                    <a:pt x="173751" y="334242"/>
                  </a:cubicBezTo>
                  <a:cubicBezTo>
                    <a:pt x="175365" y="333484"/>
                    <a:pt x="176408" y="331779"/>
                    <a:pt x="176408" y="329884"/>
                  </a:cubicBezTo>
                  <a:lnTo>
                    <a:pt x="176408" y="278720"/>
                  </a:lnTo>
                  <a:cubicBezTo>
                    <a:pt x="168437" y="265076"/>
                    <a:pt x="163313" y="250675"/>
                    <a:pt x="161320" y="237694"/>
                  </a:cubicBezTo>
                  <a:cubicBezTo>
                    <a:pt x="155627" y="237221"/>
                    <a:pt x="148035" y="229072"/>
                    <a:pt x="139969" y="200458"/>
                  </a:cubicBezTo>
                  <a:cubicBezTo>
                    <a:pt x="129531" y="164170"/>
                    <a:pt x="138925" y="156496"/>
                    <a:pt x="148320" y="156211"/>
                  </a:cubicBezTo>
                  <a:cubicBezTo>
                    <a:pt x="147371" y="153085"/>
                    <a:pt x="146612" y="149863"/>
                    <a:pt x="146042" y="146736"/>
                  </a:cubicBezTo>
                  <a:cubicBezTo>
                    <a:pt x="142436" y="128450"/>
                    <a:pt x="141487" y="111396"/>
                    <a:pt x="145758" y="95099"/>
                  </a:cubicBezTo>
                  <a:cubicBezTo>
                    <a:pt x="150787" y="73212"/>
                    <a:pt x="162744" y="55684"/>
                    <a:pt x="176029" y="42135"/>
                  </a:cubicBezTo>
                  <a:cubicBezTo>
                    <a:pt x="184379" y="33134"/>
                    <a:pt x="193869" y="25459"/>
                    <a:pt x="203928" y="19017"/>
                  </a:cubicBezTo>
                  <a:cubicBezTo>
                    <a:pt x="212183" y="13332"/>
                    <a:pt x="221293" y="8405"/>
                    <a:pt x="231162" y="5089"/>
                  </a:cubicBezTo>
                  <a:cubicBezTo>
                    <a:pt x="238849" y="2625"/>
                    <a:pt x="247105" y="825"/>
                    <a:pt x="255835" y="4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117" name="í$1ïḋé">
              <a:extLst>
                <a:ext uri="{FF2B5EF4-FFF2-40B4-BE49-F238E27FC236}">
                  <a16:creationId xmlns:a16="http://schemas.microsoft.com/office/drawing/2014/main" id="{FBE67862-C20D-4256-B93D-B3F50B2FA29C}"/>
                </a:ext>
              </a:extLst>
            </p:cNvPr>
            <p:cNvSpPr txBox="1"/>
            <p:nvPr/>
          </p:nvSpPr>
          <p:spPr bwMode="auto">
            <a:xfrm>
              <a:off x="9494584" y="3061101"/>
              <a:ext cx="2025902" cy="4192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ctr">
              <a:normAutofit/>
            </a:bodyPr>
            <a:lstStyle>
              <a:defPPr>
                <a:defRPr lang="zh-CN"/>
              </a:defPPr>
              <a:lvl1pPr>
                <a:lnSpc>
                  <a:spcPct val="100000"/>
                </a:lnSpc>
                <a:spcBef>
                  <a:spcPct val="0"/>
                </a:spcBef>
                <a:buFontTx/>
                <a:buNone/>
                <a:defRPr b="1">
                  <a:solidFill>
                    <a:schemeClr val="accent2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>
                  <a:solidFill>
                    <a:schemeClr val="bg1"/>
                  </a:solidFill>
                </a:rPr>
                <a:t>Text here</a:t>
              </a:r>
              <a:endParaRPr lang="en-US" altLang="zh-CN" dirty="0">
                <a:solidFill>
                  <a:schemeClr val="bg1"/>
                </a:solidFill>
              </a:endParaRPr>
            </a:p>
          </p:txBody>
        </p:sp>
        <p:sp>
          <p:nvSpPr>
            <p:cNvPr id="119" name="ï$lîḑè">
              <a:extLst>
                <a:ext uri="{FF2B5EF4-FFF2-40B4-BE49-F238E27FC236}">
                  <a16:creationId xmlns:a16="http://schemas.microsoft.com/office/drawing/2014/main" id="{48D9846A-64B8-4124-8136-9CCD6596C3A7}"/>
                </a:ext>
              </a:extLst>
            </p:cNvPr>
            <p:cNvSpPr txBox="1"/>
            <p:nvPr/>
          </p:nvSpPr>
          <p:spPr>
            <a:xfrm>
              <a:off x="6906000" y="1778635"/>
              <a:ext cx="4505723" cy="3540365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/>
            </a:bodyPr>
            <a:lstStyle/>
            <a:p>
              <a:r>
                <a:rPr lang="zh-CN" altLang="en-US" sz="1600" dirty="0"/>
                <a:t>前端展示博客页面</a:t>
              </a:r>
            </a:p>
            <a:p>
              <a:r>
                <a:rPr lang="zh-CN" altLang="en-US" sz="1600" dirty="0"/>
                <a:t>个人社交信息展示</a:t>
              </a:r>
            </a:p>
            <a:p>
              <a:r>
                <a:rPr lang="zh-CN" altLang="en-US" sz="1600" dirty="0"/>
                <a:t>博客页面展示</a:t>
              </a:r>
            </a:p>
            <a:p>
              <a:r>
                <a:rPr lang="zh-CN" altLang="en-US" sz="1600" dirty="0"/>
                <a:t>热门博客置顶</a:t>
              </a:r>
            </a:p>
            <a:p>
              <a:r>
                <a:rPr lang="zh-CN" altLang="en-US" sz="1600" dirty="0"/>
                <a:t>博客分类目录</a:t>
              </a:r>
            </a:p>
            <a:p>
              <a:r>
                <a:rPr lang="zh-CN" altLang="en-US" sz="1600" dirty="0"/>
                <a:t>分类目录展示</a:t>
              </a:r>
            </a:p>
            <a:p>
              <a:r>
                <a:rPr lang="zh-CN" altLang="en-US" sz="1600" dirty="0"/>
                <a:t>中文分词模糊搜索</a:t>
              </a:r>
            </a:p>
            <a:p>
              <a:r>
                <a:rPr lang="zh-CN" altLang="en-US" sz="1600" dirty="0"/>
                <a:t>特效</a:t>
              </a:r>
              <a:r>
                <a:rPr lang="en-US" altLang="zh-CN" sz="1600" dirty="0"/>
                <a:t>:live2d,</a:t>
              </a:r>
              <a:r>
                <a:rPr lang="zh-CN" altLang="en-US" sz="1600" dirty="0"/>
                <a:t>雪花特效等</a:t>
              </a:r>
            </a:p>
            <a:p>
              <a:r>
                <a:rPr lang="zh-CN" altLang="en-US" sz="1600" dirty="0"/>
                <a:t>分页</a:t>
              </a:r>
            </a:p>
            <a:p>
              <a:r>
                <a:rPr lang="zh-CN" altLang="en-US" sz="1600" dirty="0"/>
                <a:t>富文本编辑器</a:t>
              </a:r>
            </a:p>
            <a:p>
              <a:r>
                <a:rPr lang="zh-CN" altLang="en-US" sz="1600" dirty="0"/>
                <a:t>登录模块权限管理</a:t>
              </a:r>
            </a:p>
            <a:p>
              <a:r>
                <a:rPr lang="zh-CN" altLang="en-US" sz="1600" dirty="0"/>
                <a:t>发布博客</a:t>
              </a:r>
            </a:p>
            <a:p>
              <a:r>
                <a:rPr lang="zh-CN" altLang="en-US" sz="1600" dirty="0"/>
                <a:t>登录日志</a:t>
              </a:r>
              <a:endParaRPr lang="en-US" altLang="zh-CN" sz="1600" dirty="0"/>
            </a:p>
            <a:p>
              <a:r>
                <a:rPr lang="zh-CN" altLang="en-US" sz="1600" dirty="0"/>
                <a:t>负载均衡</a:t>
              </a:r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88AFB53F-9295-49B2-8282-E34D2FE55D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52" y="1778635"/>
            <a:ext cx="6570485" cy="322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933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F764ED55-D27D-4D59-8E14-EB07AC9F50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030" y="1257179"/>
            <a:ext cx="4986553" cy="244652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功能介绍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7</a:t>
            </a:fld>
            <a:endParaRPr lang="zh-CN" altLang="en-US"/>
          </a:p>
        </p:txBody>
      </p:sp>
      <p:grpSp>
        <p:nvGrpSpPr>
          <p:cNvPr id="16" name="iSḻîḍè">
            <a:extLst>
              <a:ext uri="{FF2B5EF4-FFF2-40B4-BE49-F238E27FC236}">
                <a16:creationId xmlns:a16="http://schemas.microsoft.com/office/drawing/2014/main" id="{74068B5E-8A90-4C17-974B-D464E0F16011}"/>
              </a:ext>
            </a:extLst>
          </p:cNvPr>
          <p:cNvGrpSpPr/>
          <p:nvPr/>
        </p:nvGrpSpPr>
        <p:grpSpPr>
          <a:xfrm>
            <a:off x="908160" y="1221862"/>
            <a:ext cx="5661316" cy="2549282"/>
            <a:chOff x="7378406" y="2319608"/>
            <a:chExt cx="4512274" cy="2205844"/>
          </a:xfrm>
        </p:grpSpPr>
        <p:sp>
          <p:nvSpPr>
            <p:cNvPr id="17" name="í$ļíďè">
              <a:extLst>
                <a:ext uri="{FF2B5EF4-FFF2-40B4-BE49-F238E27FC236}">
                  <a16:creationId xmlns:a16="http://schemas.microsoft.com/office/drawing/2014/main" id="{144B62C2-6122-472A-9125-DCC744E2AA5B}"/>
                </a:ext>
              </a:extLst>
            </p:cNvPr>
            <p:cNvSpPr/>
            <p:nvPr/>
          </p:nvSpPr>
          <p:spPr bwMode="auto">
            <a:xfrm rot="5400000">
              <a:off x="8531621" y="1166393"/>
              <a:ext cx="2205844" cy="4512274"/>
            </a:xfrm>
            <a:custGeom>
              <a:avLst/>
              <a:gdLst>
                <a:gd name="connsiteX0" fmla="*/ 82450 w 2205844"/>
                <a:gd name="connsiteY0" fmla="*/ 3994744 h 4512274"/>
                <a:gd name="connsiteX1" fmla="*/ 2123659 w 2205844"/>
                <a:gd name="connsiteY1" fmla="*/ 3994744 h 4512274"/>
                <a:gd name="connsiteX2" fmla="*/ 2123659 w 2205844"/>
                <a:gd name="connsiteY2" fmla="*/ 356344 h 4512274"/>
                <a:gd name="connsiteX3" fmla="*/ 82450 w 2205844"/>
                <a:gd name="connsiteY3" fmla="*/ 356344 h 4512274"/>
                <a:gd name="connsiteX4" fmla="*/ 0 w 2205844"/>
                <a:gd name="connsiteY4" fmla="*/ 4264628 h 4512274"/>
                <a:gd name="connsiteX5" fmla="*/ 0 w 2205844"/>
                <a:gd name="connsiteY5" fmla="*/ 247645 h 4512274"/>
                <a:gd name="connsiteX6" fmla="*/ 247651 w 2205844"/>
                <a:gd name="connsiteY6" fmla="*/ 0 h 4512274"/>
                <a:gd name="connsiteX7" fmla="*/ 1958193 w 2205844"/>
                <a:gd name="connsiteY7" fmla="*/ 0 h 4512274"/>
                <a:gd name="connsiteX8" fmla="*/ 2205844 w 2205844"/>
                <a:gd name="connsiteY8" fmla="*/ 247645 h 4512274"/>
                <a:gd name="connsiteX9" fmla="*/ 2205843 w 2205844"/>
                <a:gd name="connsiteY9" fmla="*/ 4264628 h 4512274"/>
                <a:gd name="connsiteX10" fmla="*/ 1958193 w 2205844"/>
                <a:gd name="connsiteY10" fmla="*/ 4512274 h 4512274"/>
                <a:gd name="connsiteX11" fmla="*/ 247651 w 2205844"/>
                <a:gd name="connsiteY11" fmla="*/ 4512274 h 4512274"/>
                <a:gd name="connsiteX12" fmla="*/ 0 w 2205844"/>
                <a:gd name="connsiteY12" fmla="*/ 4264628 h 45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5844" h="4512274">
                  <a:moveTo>
                    <a:pt x="82450" y="3994744"/>
                  </a:moveTo>
                  <a:lnTo>
                    <a:pt x="2123659" y="3994744"/>
                  </a:lnTo>
                  <a:lnTo>
                    <a:pt x="2123659" y="356344"/>
                  </a:lnTo>
                  <a:lnTo>
                    <a:pt x="82450" y="356344"/>
                  </a:lnTo>
                  <a:close/>
                  <a:moveTo>
                    <a:pt x="0" y="4264628"/>
                  </a:moveTo>
                  <a:lnTo>
                    <a:pt x="0" y="247645"/>
                  </a:lnTo>
                  <a:cubicBezTo>
                    <a:pt x="0" y="111140"/>
                    <a:pt x="111142" y="0"/>
                    <a:pt x="247651" y="0"/>
                  </a:cubicBezTo>
                  <a:lnTo>
                    <a:pt x="1958193" y="0"/>
                  </a:lnTo>
                  <a:cubicBezTo>
                    <a:pt x="2094702" y="0"/>
                    <a:pt x="2205844" y="111140"/>
                    <a:pt x="2205844" y="247645"/>
                  </a:cubicBezTo>
                  <a:lnTo>
                    <a:pt x="2205843" y="4264628"/>
                  </a:lnTo>
                  <a:cubicBezTo>
                    <a:pt x="2205843" y="4401396"/>
                    <a:pt x="2094701" y="4512274"/>
                    <a:pt x="1958193" y="4512274"/>
                  </a:cubicBezTo>
                  <a:lnTo>
                    <a:pt x="247651" y="4512274"/>
                  </a:lnTo>
                  <a:cubicBezTo>
                    <a:pt x="111142" y="4512274"/>
                    <a:pt x="0" y="4401396"/>
                    <a:pt x="0" y="4264628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wrap="square" anchor="ctr">
              <a:noAutofit/>
            </a:bodyPr>
            <a:lstStyle/>
            <a:p>
              <a:pPr algn="ctr"/>
              <a:endParaRPr dirty="0"/>
            </a:p>
          </p:txBody>
        </p:sp>
        <p:sp>
          <p:nvSpPr>
            <p:cNvPr id="18" name="ïṧlíďe">
              <a:extLst>
                <a:ext uri="{FF2B5EF4-FFF2-40B4-BE49-F238E27FC236}">
                  <a16:creationId xmlns:a16="http://schemas.microsoft.com/office/drawing/2014/main" id="{B3E2C6AB-7A68-4270-898E-D05A3CF0D10F}"/>
                </a:ext>
              </a:extLst>
            </p:cNvPr>
            <p:cNvSpPr/>
            <p:nvPr/>
          </p:nvSpPr>
          <p:spPr bwMode="auto">
            <a:xfrm rot="5400000">
              <a:off x="11593151" y="3072659"/>
              <a:ext cx="68040" cy="68040"/>
            </a:xfrm>
            <a:custGeom>
              <a:avLst/>
              <a:gdLst>
                <a:gd name="T0" fmla="*/ 130 w 260"/>
                <a:gd name="T1" fmla="*/ 260 h 261"/>
                <a:gd name="T2" fmla="*/ 0 w 260"/>
                <a:gd name="T3" fmla="*/ 130 h 261"/>
                <a:gd name="T4" fmla="*/ 130 w 260"/>
                <a:gd name="T5" fmla="*/ 0 h 261"/>
                <a:gd name="T6" fmla="*/ 259 w 260"/>
                <a:gd name="T7" fmla="*/ 130 h 261"/>
                <a:gd name="T8" fmla="*/ 130 w 260"/>
                <a:gd name="T9" fmla="*/ 260 h 26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0"/>
                <a:gd name="T16" fmla="*/ 0 h 261"/>
                <a:gd name="T17" fmla="*/ 260 w 260"/>
                <a:gd name="T18" fmla="*/ 261 h 26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0" h="261">
                  <a:moveTo>
                    <a:pt x="130" y="260"/>
                  </a:moveTo>
                  <a:cubicBezTo>
                    <a:pt x="58" y="260"/>
                    <a:pt x="0" y="202"/>
                    <a:pt x="0" y="130"/>
                  </a:cubicBezTo>
                  <a:cubicBezTo>
                    <a:pt x="0" y="58"/>
                    <a:pt x="58" y="0"/>
                    <a:pt x="130" y="0"/>
                  </a:cubicBezTo>
                  <a:cubicBezTo>
                    <a:pt x="201" y="0"/>
                    <a:pt x="259" y="58"/>
                    <a:pt x="259" y="130"/>
                  </a:cubicBezTo>
                  <a:cubicBezTo>
                    <a:pt x="259" y="202"/>
                    <a:pt x="201" y="260"/>
                    <a:pt x="130" y="26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9" name="îśḻîḋé">
              <a:extLst>
                <a:ext uri="{FF2B5EF4-FFF2-40B4-BE49-F238E27FC236}">
                  <a16:creationId xmlns:a16="http://schemas.microsoft.com/office/drawing/2014/main" id="{9E88655A-6884-401D-B00E-7D40AD3D08A4}"/>
                </a:ext>
              </a:extLst>
            </p:cNvPr>
            <p:cNvSpPr/>
            <p:nvPr/>
          </p:nvSpPr>
          <p:spPr bwMode="auto">
            <a:xfrm rot="5400000">
              <a:off x="11734997" y="3395560"/>
              <a:ext cx="49589" cy="49588"/>
            </a:xfrm>
            <a:custGeom>
              <a:avLst/>
              <a:gdLst>
                <a:gd name="T0" fmla="*/ 95 w 191"/>
                <a:gd name="T1" fmla="*/ 190 h 191"/>
                <a:gd name="T2" fmla="*/ 0 w 191"/>
                <a:gd name="T3" fmla="*/ 95 h 191"/>
                <a:gd name="T4" fmla="*/ 95 w 191"/>
                <a:gd name="T5" fmla="*/ 0 h 191"/>
                <a:gd name="T6" fmla="*/ 190 w 191"/>
                <a:gd name="T7" fmla="*/ 95 h 191"/>
                <a:gd name="T8" fmla="*/ 95 w 191"/>
                <a:gd name="T9" fmla="*/ 190 h 19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91"/>
                <a:gd name="T16" fmla="*/ 0 h 191"/>
                <a:gd name="T17" fmla="*/ 191 w 191"/>
                <a:gd name="T18" fmla="*/ 191 h 19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91" h="191">
                  <a:moveTo>
                    <a:pt x="95" y="190"/>
                  </a:moveTo>
                  <a:cubicBezTo>
                    <a:pt x="42" y="190"/>
                    <a:pt x="0" y="147"/>
                    <a:pt x="0" y="95"/>
                  </a:cubicBezTo>
                  <a:cubicBezTo>
                    <a:pt x="0" y="43"/>
                    <a:pt x="42" y="0"/>
                    <a:pt x="95" y="0"/>
                  </a:cubicBezTo>
                  <a:cubicBezTo>
                    <a:pt x="147" y="0"/>
                    <a:pt x="190" y="43"/>
                    <a:pt x="190" y="95"/>
                  </a:cubicBezTo>
                  <a:cubicBezTo>
                    <a:pt x="190" y="147"/>
                    <a:pt x="147" y="190"/>
                    <a:pt x="95" y="19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20" name="is1ïḓe">
              <a:extLst>
                <a:ext uri="{FF2B5EF4-FFF2-40B4-BE49-F238E27FC236}">
                  <a16:creationId xmlns:a16="http://schemas.microsoft.com/office/drawing/2014/main" id="{1B1065C6-BB38-4AED-B926-858F2D84F3CB}"/>
                </a:ext>
              </a:extLst>
            </p:cNvPr>
            <p:cNvSpPr/>
            <p:nvPr/>
          </p:nvSpPr>
          <p:spPr bwMode="auto">
            <a:xfrm rot="5400000">
              <a:off x="11468027" y="3403055"/>
              <a:ext cx="315982" cy="33444"/>
            </a:xfrm>
            <a:custGeom>
              <a:avLst/>
              <a:gdLst>
                <a:gd name="T0" fmla="*/ 1143 w 1209"/>
                <a:gd name="T1" fmla="*/ 129 h 130"/>
                <a:gd name="T2" fmla="*/ 64 w 1209"/>
                <a:gd name="T3" fmla="*/ 129 h 130"/>
                <a:gd name="T4" fmla="*/ 0 w 1209"/>
                <a:gd name="T5" fmla="*/ 65 h 130"/>
                <a:gd name="T6" fmla="*/ 64 w 1209"/>
                <a:gd name="T7" fmla="*/ 0 h 130"/>
                <a:gd name="T8" fmla="*/ 1143 w 1209"/>
                <a:gd name="T9" fmla="*/ 0 h 130"/>
                <a:gd name="T10" fmla="*/ 1208 w 1209"/>
                <a:gd name="T11" fmla="*/ 65 h 130"/>
                <a:gd name="T12" fmla="*/ 1143 w 1209"/>
                <a:gd name="T13" fmla="*/ 129 h 13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209"/>
                <a:gd name="T22" fmla="*/ 0 h 130"/>
                <a:gd name="T23" fmla="*/ 1209 w 1209"/>
                <a:gd name="T24" fmla="*/ 130 h 13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209" h="130">
                  <a:moveTo>
                    <a:pt x="1143" y="129"/>
                  </a:moveTo>
                  <a:lnTo>
                    <a:pt x="64" y="129"/>
                  </a:lnTo>
                  <a:cubicBezTo>
                    <a:pt x="29" y="129"/>
                    <a:pt x="0" y="100"/>
                    <a:pt x="0" y="65"/>
                  </a:cubicBezTo>
                  <a:cubicBezTo>
                    <a:pt x="0" y="29"/>
                    <a:pt x="29" y="0"/>
                    <a:pt x="64" y="0"/>
                  </a:cubicBezTo>
                  <a:lnTo>
                    <a:pt x="1143" y="0"/>
                  </a:lnTo>
                  <a:cubicBezTo>
                    <a:pt x="1179" y="0"/>
                    <a:pt x="1208" y="29"/>
                    <a:pt x="1208" y="65"/>
                  </a:cubicBezTo>
                  <a:cubicBezTo>
                    <a:pt x="1208" y="100"/>
                    <a:pt x="1179" y="129"/>
                    <a:pt x="1143" y="12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21" name="ïšḷiḓe">
              <a:extLst>
                <a:ext uri="{FF2B5EF4-FFF2-40B4-BE49-F238E27FC236}">
                  <a16:creationId xmlns:a16="http://schemas.microsoft.com/office/drawing/2014/main" id="{C2084A46-82F2-4ED1-B49B-44E7AA7CE4F7}"/>
                </a:ext>
              </a:extLst>
            </p:cNvPr>
            <p:cNvSpPr/>
            <p:nvPr/>
          </p:nvSpPr>
          <p:spPr bwMode="auto">
            <a:xfrm rot="5400000">
              <a:off x="7476169" y="3265246"/>
              <a:ext cx="310215" cy="310216"/>
            </a:xfrm>
            <a:custGeom>
              <a:avLst/>
              <a:gdLst>
                <a:gd name="T0" fmla="*/ 84 w 1187"/>
                <a:gd name="T1" fmla="*/ 593 h 1186"/>
                <a:gd name="T2" fmla="*/ 593 w 1187"/>
                <a:gd name="T3" fmla="*/ 1102 h 1186"/>
                <a:gd name="T4" fmla="*/ 1102 w 1187"/>
                <a:gd name="T5" fmla="*/ 593 h 1186"/>
                <a:gd name="T6" fmla="*/ 593 w 1187"/>
                <a:gd name="T7" fmla="*/ 83 h 1186"/>
                <a:gd name="T8" fmla="*/ 84 w 1187"/>
                <a:gd name="T9" fmla="*/ 593 h 1186"/>
                <a:gd name="T10" fmla="*/ 0 w 1187"/>
                <a:gd name="T11" fmla="*/ 593 h 1186"/>
                <a:gd name="T12" fmla="*/ 593 w 1187"/>
                <a:gd name="T13" fmla="*/ 0 h 1186"/>
                <a:gd name="T14" fmla="*/ 1186 w 1187"/>
                <a:gd name="T15" fmla="*/ 593 h 1186"/>
                <a:gd name="T16" fmla="*/ 593 w 1187"/>
                <a:gd name="T17" fmla="*/ 1185 h 1186"/>
                <a:gd name="T18" fmla="*/ 0 w 1187"/>
                <a:gd name="T19" fmla="*/ 593 h 118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187"/>
                <a:gd name="T31" fmla="*/ 0 h 1186"/>
                <a:gd name="T32" fmla="*/ 1187 w 1187"/>
                <a:gd name="T33" fmla="*/ 1186 h 118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187" h="1186">
                  <a:moveTo>
                    <a:pt x="84" y="593"/>
                  </a:moveTo>
                  <a:cubicBezTo>
                    <a:pt x="84" y="874"/>
                    <a:pt x="312" y="1102"/>
                    <a:pt x="593" y="1102"/>
                  </a:cubicBezTo>
                  <a:cubicBezTo>
                    <a:pt x="874" y="1102"/>
                    <a:pt x="1102" y="874"/>
                    <a:pt x="1102" y="593"/>
                  </a:cubicBezTo>
                  <a:cubicBezTo>
                    <a:pt x="1102" y="312"/>
                    <a:pt x="874" y="83"/>
                    <a:pt x="593" y="83"/>
                  </a:cubicBezTo>
                  <a:cubicBezTo>
                    <a:pt x="312" y="83"/>
                    <a:pt x="84" y="312"/>
                    <a:pt x="84" y="593"/>
                  </a:cubicBezTo>
                  <a:close/>
                  <a:moveTo>
                    <a:pt x="0" y="593"/>
                  </a:moveTo>
                  <a:cubicBezTo>
                    <a:pt x="0" y="266"/>
                    <a:pt x="266" y="0"/>
                    <a:pt x="593" y="0"/>
                  </a:cubicBezTo>
                  <a:cubicBezTo>
                    <a:pt x="920" y="0"/>
                    <a:pt x="1186" y="266"/>
                    <a:pt x="1186" y="593"/>
                  </a:cubicBezTo>
                  <a:cubicBezTo>
                    <a:pt x="1186" y="920"/>
                    <a:pt x="920" y="1185"/>
                    <a:pt x="593" y="1185"/>
                  </a:cubicBezTo>
                  <a:cubicBezTo>
                    <a:pt x="266" y="1185"/>
                    <a:pt x="0" y="920"/>
                    <a:pt x="0" y="5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</p:grpSp>
      <p:grpSp>
        <p:nvGrpSpPr>
          <p:cNvPr id="30" name="iSḻîḍè">
            <a:extLst>
              <a:ext uri="{FF2B5EF4-FFF2-40B4-BE49-F238E27FC236}">
                <a16:creationId xmlns:a16="http://schemas.microsoft.com/office/drawing/2014/main" id="{5B2C1D50-53BA-45E7-82BB-9E3748965801}"/>
              </a:ext>
            </a:extLst>
          </p:cNvPr>
          <p:cNvGrpSpPr/>
          <p:nvPr/>
        </p:nvGrpSpPr>
        <p:grpSpPr>
          <a:xfrm>
            <a:off x="5552661" y="3964307"/>
            <a:ext cx="5661316" cy="2549282"/>
            <a:chOff x="7378406" y="2319608"/>
            <a:chExt cx="4512274" cy="2205844"/>
          </a:xfrm>
        </p:grpSpPr>
        <p:sp>
          <p:nvSpPr>
            <p:cNvPr id="32" name="í$ļíďè">
              <a:extLst>
                <a:ext uri="{FF2B5EF4-FFF2-40B4-BE49-F238E27FC236}">
                  <a16:creationId xmlns:a16="http://schemas.microsoft.com/office/drawing/2014/main" id="{80CE52A1-6882-453A-99EC-2A401A05D9F2}"/>
                </a:ext>
              </a:extLst>
            </p:cNvPr>
            <p:cNvSpPr/>
            <p:nvPr/>
          </p:nvSpPr>
          <p:spPr bwMode="auto">
            <a:xfrm rot="5400000">
              <a:off x="8531621" y="1166393"/>
              <a:ext cx="2205844" cy="4512274"/>
            </a:xfrm>
            <a:custGeom>
              <a:avLst/>
              <a:gdLst>
                <a:gd name="connsiteX0" fmla="*/ 82450 w 2205844"/>
                <a:gd name="connsiteY0" fmla="*/ 3994744 h 4512274"/>
                <a:gd name="connsiteX1" fmla="*/ 2123659 w 2205844"/>
                <a:gd name="connsiteY1" fmla="*/ 3994744 h 4512274"/>
                <a:gd name="connsiteX2" fmla="*/ 2123659 w 2205844"/>
                <a:gd name="connsiteY2" fmla="*/ 356344 h 4512274"/>
                <a:gd name="connsiteX3" fmla="*/ 82450 w 2205844"/>
                <a:gd name="connsiteY3" fmla="*/ 356344 h 4512274"/>
                <a:gd name="connsiteX4" fmla="*/ 0 w 2205844"/>
                <a:gd name="connsiteY4" fmla="*/ 4264628 h 4512274"/>
                <a:gd name="connsiteX5" fmla="*/ 0 w 2205844"/>
                <a:gd name="connsiteY5" fmla="*/ 247645 h 4512274"/>
                <a:gd name="connsiteX6" fmla="*/ 247651 w 2205844"/>
                <a:gd name="connsiteY6" fmla="*/ 0 h 4512274"/>
                <a:gd name="connsiteX7" fmla="*/ 1958193 w 2205844"/>
                <a:gd name="connsiteY7" fmla="*/ 0 h 4512274"/>
                <a:gd name="connsiteX8" fmla="*/ 2205844 w 2205844"/>
                <a:gd name="connsiteY8" fmla="*/ 247645 h 4512274"/>
                <a:gd name="connsiteX9" fmla="*/ 2205843 w 2205844"/>
                <a:gd name="connsiteY9" fmla="*/ 4264628 h 4512274"/>
                <a:gd name="connsiteX10" fmla="*/ 1958193 w 2205844"/>
                <a:gd name="connsiteY10" fmla="*/ 4512274 h 4512274"/>
                <a:gd name="connsiteX11" fmla="*/ 247651 w 2205844"/>
                <a:gd name="connsiteY11" fmla="*/ 4512274 h 4512274"/>
                <a:gd name="connsiteX12" fmla="*/ 0 w 2205844"/>
                <a:gd name="connsiteY12" fmla="*/ 4264628 h 45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5844" h="4512274">
                  <a:moveTo>
                    <a:pt x="82450" y="3994744"/>
                  </a:moveTo>
                  <a:lnTo>
                    <a:pt x="2123659" y="3994744"/>
                  </a:lnTo>
                  <a:lnTo>
                    <a:pt x="2123659" y="356344"/>
                  </a:lnTo>
                  <a:lnTo>
                    <a:pt x="82450" y="356344"/>
                  </a:lnTo>
                  <a:close/>
                  <a:moveTo>
                    <a:pt x="0" y="4264628"/>
                  </a:moveTo>
                  <a:lnTo>
                    <a:pt x="0" y="247645"/>
                  </a:lnTo>
                  <a:cubicBezTo>
                    <a:pt x="0" y="111140"/>
                    <a:pt x="111142" y="0"/>
                    <a:pt x="247651" y="0"/>
                  </a:cubicBezTo>
                  <a:lnTo>
                    <a:pt x="1958193" y="0"/>
                  </a:lnTo>
                  <a:cubicBezTo>
                    <a:pt x="2094702" y="0"/>
                    <a:pt x="2205844" y="111140"/>
                    <a:pt x="2205844" y="247645"/>
                  </a:cubicBezTo>
                  <a:lnTo>
                    <a:pt x="2205843" y="4264628"/>
                  </a:lnTo>
                  <a:cubicBezTo>
                    <a:pt x="2205843" y="4401396"/>
                    <a:pt x="2094701" y="4512274"/>
                    <a:pt x="1958193" y="4512274"/>
                  </a:cubicBezTo>
                  <a:lnTo>
                    <a:pt x="247651" y="4512274"/>
                  </a:lnTo>
                  <a:cubicBezTo>
                    <a:pt x="111142" y="4512274"/>
                    <a:pt x="0" y="4401396"/>
                    <a:pt x="0" y="4264628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wrap="square" anchor="ctr">
              <a:noAutofit/>
            </a:bodyPr>
            <a:lstStyle/>
            <a:p>
              <a:pPr algn="ctr"/>
              <a:endParaRPr dirty="0"/>
            </a:p>
          </p:txBody>
        </p:sp>
        <p:sp>
          <p:nvSpPr>
            <p:cNvPr id="33" name="ïṧlíďe">
              <a:extLst>
                <a:ext uri="{FF2B5EF4-FFF2-40B4-BE49-F238E27FC236}">
                  <a16:creationId xmlns:a16="http://schemas.microsoft.com/office/drawing/2014/main" id="{A7843FFA-4AE4-49A3-945D-7756450503B1}"/>
                </a:ext>
              </a:extLst>
            </p:cNvPr>
            <p:cNvSpPr/>
            <p:nvPr/>
          </p:nvSpPr>
          <p:spPr bwMode="auto">
            <a:xfrm rot="5400000">
              <a:off x="11593151" y="3072659"/>
              <a:ext cx="68040" cy="68040"/>
            </a:xfrm>
            <a:custGeom>
              <a:avLst/>
              <a:gdLst>
                <a:gd name="T0" fmla="*/ 130 w 260"/>
                <a:gd name="T1" fmla="*/ 260 h 261"/>
                <a:gd name="T2" fmla="*/ 0 w 260"/>
                <a:gd name="T3" fmla="*/ 130 h 261"/>
                <a:gd name="T4" fmla="*/ 130 w 260"/>
                <a:gd name="T5" fmla="*/ 0 h 261"/>
                <a:gd name="T6" fmla="*/ 259 w 260"/>
                <a:gd name="T7" fmla="*/ 130 h 261"/>
                <a:gd name="T8" fmla="*/ 130 w 260"/>
                <a:gd name="T9" fmla="*/ 260 h 26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60"/>
                <a:gd name="T16" fmla="*/ 0 h 261"/>
                <a:gd name="T17" fmla="*/ 260 w 260"/>
                <a:gd name="T18" fmla="*/ 261 h 26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60" h="261">
                  <a:moveTo>
                    <a:pt x="130" y="260"/>
                  </a:moveTo>
                  <a:cubicBezTo>
                    <a:pt x="58" y="260"/>
                    <a:pt x="0" y="202"/>
                    <a:pt x="0" y="130"/>
                  </a:cubicBezTo>
                  <a:cubicBezTo>
                    <a:pt x="0" y="58"/>
                    <a:pt x="58" y="0"/>
                    <a:pt x="130" y="0"/>
                  </a:cubicBezTo>
                  <a:cubicBezTo>
                    <a:pt x="201" y="0"/>
                    <a:pt x="259" y="58"/>
                    <a:pt x="259" y="130"/>
                  </a:cubicBezTo>
                  <a:cubicBezTo>
                    <a:pt x="259" y="202"/>
                    <a:pt x="201" y="260"/>
                    <a:pt x="130" y="26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34" name="îśḻîḋé">
              <a:extLst>
                <a:ext uri="{FF2B5EF4-FFF2-40B4-BE49-F238E27FC236}">
                  <a16:creationId xmlns:a16="http://schemas.microsoft.com/office/drawing/2014/main" id="{E213EFB4-EA19-49F1-B933-E95D705E2A9C}"/>
                </a:ext>
              </a:extLst>
            </p:cNvPr>
            <p:cNvSpPr/>
            <p:nvPr/>
          </p:nvSpPr>
          <p:spPr bwMode="auto">
            <a:xfrm rot="5400000">
              <a:off x="11734997" y="3395560"/>
              <a:ext cx="49589" cy="49588"/>
            </a:xfrm>
            <a:custGeom>
              <a:avLst/>
              <a:gdLst>
                <a:gd name="T0" fmla="*/ 95 w 191"/>
                <a:gd name="T1" fmla="*/ 190 h 191"/>
                <a:gd name="T2" fmla="*/ 0 w 191"/>
                <a:gd name="T3" fmla="*/ 95 h 191"/>
                <a:gd name="T4" fmla="*/ 95 w 191"/>
                <a:gd name="T5" fmla="*/ 0 h 191"/>
                <a:gd name="T6" fmla="*/ 190 w 191"/>
                <a:gd name="T7" fmla="*/ 95 h 191"/>
                <a:gd name="T8" fmla="*/ 95 w 191"/>
                <a:gd name="T9" fmla="*/ 190 h 19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91"/>
                <a:gd name="T16" fmla="*/ 0 h 191"/>
                <a:gd name="T17" fmla="*/ 191 w 191"/>
                <a:gd name="T18" fmla="*/ 191 h 19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91" h="191">
                  <a:moveTo>
                    <a:pt x="95" y="190"/>
                  </a:moveTo>
                  <a:cubicBezTo>
                    <a:pt x="42" y="190"/>
                    <a:pt x="0" y="147"/>
                    <a:pt x="0" y="95"/>
                  </a:cubicBezTo>
                  <a:cubicBezTo>
                    <a:pt x="0" y="43"/>
                    <a:pt x="42" y="0"/>
                    <a:pt x="95" y="0"/>
                  </a:cubicBezTo>
                  <a:cubicBezTo>
                    <a:pt x="147" y="0"/>
                    <a:pt x="190" y="43"/>
                    <a:pt x="190" y="95"/>
                  </a:cubicBezTo>
                  <a:cubicBezTo>
                    <a:pt x="190" y="147"/>
                    <a:pt x="147" y="190"/>
                    <a:pt x="95" y="19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35" name="is1ïḓe">
              <a:extLst>
                <a:ext uri="{FF2B5EF4-FFF2-40B4-BE49-F238E27FC236}">
                  <a16:creationId xmlns:a16="http://schemas.microsoft.com/office/drawing/2014/main" id="{AAA69AD7-B61A-42A4-AB9A-D4C8E1694961}"/>
                </a:ext>
              </a:extLst>
            </p:cNvPr>
            <p:cNvSpPr/>
            <p:nvPr/>
          </p:nvSpPr>
          <p:spPr bwMode="auto">
            <a:xfrm rot="5400000">
              <a:off x="11468027" y="3403055"/>
              <a:ext cx="315982" cy="33444"/>
            </a:xfrm>
            <a:custGeom>
              <a:avLst/>
              <a:gdLst>
                <a:gd name="T0" fmla="*/ 1143 w 1209"/>
                <a:gd name="T1" fmla="*/ 129 h 130"/>
                <a:gd name="T2" fmla="*/ 64 w 1209"/>
                <a:gd name="T3" fmla="*/ 129 h 130"/>
                <a:gd name="T4" fmla="*/ 0 w 1209"/>
                <a:gd name="T5" fmla="*/ 65 h 130"/>
                <a:gd name="T6" fmla="*/ 64 w 1209"/>
                <a:gd name="T7" fmla="*/ 0 h 130"/>
                <a:gd name="T8" fmla="*/ 1143 w 1209"/>
                <a:gd name="T9" fmla="*/ 0 h 130"/>
                <a:gd name="T10" fmla="*/ 1208 w 1209"/>
                <a:gd name="T11" fmla="*/ 65 h 130"/>
                <a:gd name="T12" fmla="*/ 1143 w 1209"/>
                <a:gd name="T13" fmla="*/ 129 h 13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209"/>
                <a:gd name="T22" fmla="*/ 0 h 130"/>
                <a:gd name="T23" fmla="*/ 1209 w 1209"/>
                <a:gd name="T24" fmla="*/ 130 h 13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209" h="130">
                  <a:moveTo>
                    <a:pt x="1143" y="129"/>
                  </a:moveTo>
                  <a:lnTo>
                    <a:pt x="64" y="129"/>
                  </a:lnTo>
                  <a:cubicBezTo>
                    <a:pt x="29" y="129"/>
                    <a:pt x="0" y="100"/>
                    <a:pt x="0" y="65"/>
                  </a:cubicBezTo>
                  <a:cubicBezTo>
                    <a:pt x="0" y="29"/>
                    <a:pt x="29" y="0"/>
                    <a:pt x="64" y="0"/>
                  </a:cubicBezTo>
                  <a:lnTo>
                    <a:pt x="1143" y="0"/>
                  </a:lnTo>
                  <a:cubicBezTo>
                    <a:pt x="1179" y="0"/>
                    <a:pt x="1208" y="29"/>
                    <a:pt x="1208" y="65"/>
                  </a:cubicBezTo>
                  <a:cubicBezTo>
                    <a:pt x="1208" y="100"/>
                    <a:pt x="1179" y="129"/>
                    <a:pt x="1143" y="12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36" name="ïšḷiḓe">
              <a:extLst>
                <a:ext uri="{FF2B5EF4-FFF2-40B4-BE49-F238E27FC236}">
                  <a16:creationId xmlns:a16="http://schemas.microsoft.com/office/drawing/2014/main" id="{E6C47AD6-D86B-4151-A552-A4F8B4E55BAB}"/>
                </a:ext>
              </a:extLst>
            </p:cNvPr>
            <p:cNvSpPr/>
            <p:nvPr/>
          </p:nvSpPr>
          <p:spPr bwMode="auto">
            <a:xfrm rot="5400000">
              <a:off x="7476169" y="3265246"/>
              <a:ext cx="310215" cy="310216"/>
            </a:xfrm>
            <a:custGeom>
              <a:avLst/>
              <a:gdLst>
                <a:gd name="T0" fmla="*/ 84 w 1187"/>
                <a:gd name="T1" fmla="*/ 593 h 1186"/>
                <a:gd name="T2" fmla="*/ 593 w 1187"/>
                <a:gd name="T3" fmla="*/ 1102 h 1186"/>
                <a:gd name="T4" fmla="*/ 1102 w 1187"/>
                <a:gd name="T5" fmla="*/ 593 h 1186"/>
                <a:gd name="T6" fmla="*/ 593 w 1187"/>
                <a:gd name="T7" fmla="*/ 83 h 1186"/>
                <a:gd name="T8" fmla="*/ 84 w 1187"/>
                <a:gd name="T9" fmla="*/ 593 h 1186"/>
                <a:gd name="T10" fmla="*/ 0 w 1187"/>
                <a:gd name="T11" fmla="*/ 593 h 1186"/>
                <a:gd name="T12" fmla="*/ 593 w 1187"/>
                <a:gd name="T13" fmla="*/ 0 h 1186"/>
                <a:gd name="T14" fmla="*/ 1186 w 1187"/>
                <a:gd name="T15" fmla="*/ 593 h 1186"/>
                <a:gd name="T16" fmla="*/ 593 w 1187"/>
                <a:gd name="T17" fmla="*/ 1185 h 1186"/>
                <a:gd name="T18" fmla="*/ 0 w 1187"/>
                <a:gd name="T19" fmla="*/ 593 h 118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187"/>
                <a:gd name="T31" fmla="*/ 0 h 1186"/>
                <a:gd name="T32" fmla="*/ 1187 w 1187"/>
                <a:gd name="T33" fmla="*/ 1186 h 118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187" h="1186">
                  <a:moveTo>
                    <a:pt x="84" y="593"/>
                  </a:moveTo>
                  <a:cubicBezTo>
                    <a:pt x="84" y="874"/>
                    <a:pt x="312" y="1102"/>
                    <a:pt x="593" y="1102"/>
                  </a:cubicBezTo>
                  <a:cubicBezTo>
                    <a:pt x="874" y="1102"/>
                    <a:pt x="1102" y="874"/>
                    <a:pt x="1102" y="593"/>
                  </a:cubicBezTo>
                  <a:cubicBezTo>
                    <a:pt x="1102" y="312"/>
                    <a:pt x="874" y="83"/>
                    <a:pt x="593" y="83"/>
                  </a:cubicBezTo>
                  <a:cubicBezTo>
                    <a:pt x="312" y="83"/>
                    <a:pt x="84" y="312"/>
                    <a:pt x="84" y="593"/>
                  </a:cubicBezTo>
                  <a:close/>
                  <a:moveTo>
                    <a:pt x="0" y="593"/>
                  </a:moveTo>
                  <a:cubicBezTo>
                    <a:pt x="0" y="266"/>
                    <a:pt x="266" y="0"/>
                    <a:pt x="593" y="0"/>
                  </a:cubicBezTo>
                  <a:cubicBezTo>
                    <a:pt x="920" y="0"/>
                    <a:pt x="1186" y="266"/>
                    <a:pt x="1186" y="593"/>
                  </a:cubicBezTo>
                  <a:cubicBezTo>
                    <a:pt x="1186" y="920"/>
                    <a:pt x="920" y="1185"/>
                    <a:pt x="593" y="1185"/>
                  </a:cubicBezTo>
                  <a:cubicBezTo>
                    <a:pt x="266" y="1185"/>
                    <a:pt x="0" y="920"/>
                    <a:pt x="0" y="5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EB849921-159B-46B5-89F1-6C3E9229E1F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740" y="4057592"/>
            <a:ext cx="4895799" cy="2389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823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功能介绍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8</a:t>
            </a:fld>
            <a:endParaRPr lang="zh-CN" altLang="en-US"/>
          </a:p>
        </p:txBody>
      </p:sp>
      <p:grpSp>
        <p:nvGrpSpPr>
          <p:cNvPr id="8" name="íṩḻiḓè">
            <a:extLst>
              <a:ext uri="{FF2B5EF4-FFF2-40B4-BE49-F238E27FC236}">
                <a16:creationId xmlns:a16="http://schemas.microsoft.com/office/drawing/2014/main" id="{6F58A99B-32AE-4498-86B2-3074B0CBB14A}"/>
              </a:ext>
            </a:extLst>
          </p:cNvPr>
          <p:cNvGrpSpPr/>
          <p:nvPr/>
        </p:nvGrpSpPr>
        <p:grpSpPr>
          <a:xfrm>
            <a:off x="669924" y="1567508"/>
            <a:ext cx="3088021" cy="4019559"/>
            <a:chOff x="676650" y="3071927"/>
            <a:chExt cx="3088021" cy="2067073"/>
          </a:xfrm>
        </p:grpSpPr>
        <p:sp>
          <p:nvSpPr>
            <p:cNvPr id="13" name="iSḻîḋè">
              <a:extLst>
                <a:ext uri="{FF2B5EF4-FFF2-40B4-BE49-F238E27FC236}">
                  <a16:creationId xmlns:a16="http://schemas.microsoft.com/office/drawing/2014/main" id="{E81B2E60-DF17-4B58-AA39-72402FB1386F}"/>
                </a:ext>
              </a:extLst>
            </p:cNvPr>
            <p:cNvSpPr/>
            <p:nvPr/>
          </p:nvSpPr>
          <p:spPr>
            <a:xfrm>
              <a:off x="676652" y="3244540"/>
              <a:ext cx="3088019" cy="1894460"/>
            </a:xfrm>
            <a:prstGeom prst="roundRect">
              <a:avLst>
                <a:gd name="adj" fmla="val 2415"/>
              </a:avLst>
            </a:prstGeom>
            <a:gradFill flip="none" rotWithShape="1">
              <a:gsLst>
                <a:gs pos="0">
                  <a:schemeClr val="accent1">
                    <a:alpha val="23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  <a:tileRect/>
            </a:gradFill>
            <a:ln w="3175">
              <a:solidFill>
                <a:schemeClr val="bg1">
                  <a:lumMod val="8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anchor="ctr" anchorCtr="1">
              <a:normAutofit/>
            </a:bodyPr>
            <a:lstStyle/>
            <a:p>
              <a:pPr marL="171450" indent="-171450">
                <a:lnSpc>
                  <a:spcPct val="130000"/>
                </a:lnSpc>
                <a:buFont typeface="Arial" panose="020B0604020202020204" pitchFamily="34" charset="0"/>
                <a:buChar char="•"/>
                <a:defRPr/>
              </a:pPr>
              <a:r>
                <a:rPr lang="zh-CN" altLang="en-US" sz="1600" dirty="0">
                  <a:solidFill>
                    <a:schemeClr val="dk1">
                      <a:lumMod val="100000"/>
                    </a:schemeClr>
                  </a:solidFill>
                </a:rPr>
                <a:t>包括文章</a:t>
              </a:r>
              <a:r>
                <a:rPr lang="en-US" altLang="zh-CN" sz="1600" dirty="0">
                  <a:solidFill>
                    <a:schemeClr val="dk1">
                      <a:lumMod val="100000"/>
                    </a:schemeClr>
                  </a:solidFill>
                </a:rPr>
                <a:t>,</a:t>
              </a:r>
              <a:r>
                <a:rPr lang="zh-CN" altLang="en-US" sz="1600" dirty="0">
                  <a:solidFill>
                    <a:schemeClr val="dk1">
                      <a:lumMod val="100000"/>
                    </a:schemeClr>
                  </a:solidFill>
                </a:rPr>
                <a:t>日志</a:t>
              </a:r>
              <a:r>
                <a:rPr lang="en-US" altLang="zh-CN" sz="1600" dirty="0">
                  <a:solidFill>
                    <a:schemeClr val="dk1">
                      <a:lumMod val="100000"/>
                    </a:schemeClr>
                  </a:solidFill>
                </a:rPr>
                <a:t>,</a:t>
              </a:r>
              <a:r>
                <a:rPr lang="zh-CN" altLang="en-US" sz="1600" dirty="0">
                  <a:solidFill>
                    <a:schemeClr val="dk1">
                      <a:lumMod val="100000"/>
                    </a:schemeClr>
                  </a:solidFill>
                </a:rPr>
                <a:t>分类目录</a:t>
              </a:r>
              <a:r>
                <a:rPr lang="en-US" altLang="zh-CN" sz="1600" dirty="0">
                  <a:solidFill>
                    <a:schemeClr val="dk1">
                      <a:lumMod val="100000"/>
                    </a:schemeClr>
                  </a:solidFill>
                </a:rPr>
                <a:t>,</a:t>
              </a:r>
              <a:r>
                <a:rPr lang="zh-CN" altLang="en-US" sz="1600" dirty="0">
                  <a:solidFill>
                    <a:schemeClr val="dk1">
                      <a:lumMod val="100000"/>
                    </a:schemeClr>
                  </a:solidFill>
                </a:rPr>
                <a:t>浏览量</a:t>
              </a:r>
              <a:r>
                <a:rPr lang="en-US" altLang="zh-CN" sz="1600" dirty="0">
                  <a:solidFill>
                    <a:schemeClr val="dk1">
                      <a:lumMod val="100000"/>
                    </a:schemeClr>
                  </a:solidFill>
                </a:rPr>
                <a:t>,</a:t>
              </a:r>
              <a:r>
                <a:rPr lang="zh-CN" altLang="en-US" sz="1600" dirty="0">
                  <a:solidFill>
                    <a:schemeClr val="dk1">
                      <a:lumMod val="100000"/>
                    </a:schemeClr>
                  </a:solidFill>
                </a:rPr>
                <a:t>标签</a:t>
              </a:r>
              <a:r>
                <a:rPr lang="en-US" altLang="zh-CN" sz="1600" dirty="0">
                  <a:solidFill>
                    <a:schemeClr val="dk1">
                      <a:lumMod val="100000"/>
                    </a:schemeClr>
                  </a:solidFill>
                </a:rPr>
                <a:t>,</a:t>
              </a:r>
              <a:r>
                <a:rPr lang="zh-CN" altLang="en-US" sz="1600" dirty="0">
                  <a:solidFill>
                    <a:schemeClr val="dk1">
                      <a:lumMod val="100000"/>
                    </a:schemeClr>
                  </a:solidFill>
                </a:rPr>
                <a:t>用户六个表</a:t>
              </a:r>
              <a:endParaRPr lang="en-US" altLang="zh-CN" sz="1600" dirty="0">
                <a:solidFill>
                  <a:schemeClr val="dk1">
                    <a:lumMod val="100000"/>
                  </a:schemeClr>
                </a:solidFill>
              </a:endParaRPr>
            </a:p>
          </p:txBody>
        </p:sp>
        <p:sp>
          <p:nvSpPr>
            <p:cNvPr id="14" name="íṧ1ïḋê">
              <a:extLst>
                <a:ext uri="{FF2B5EF4-FFF2-40B4-BE49-F238E27FC236}">
                  <a16:creationId xmlns:a16="http://schemas.microsoft.com/office/drawing/2014/main" id="{6A8A1DE2-0519-4C24-BFFD-99EDE330F952}"/>
                </a:ext>
              </a:extLst>
            </p:cNvPr>
            <p:cNvSpPr/>
            <p:nvPr/>
          </p:nvSpPr>
          <p:spPr>
            <a:xfrm>
              <a:off x="676650" y="3071927"/>
              <a:ext cx="3088021" cy="38527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400" b="1" dirty="0">
                  <a:solidFill>
                    <a:schemeClr val="bg1"/>
                  </a:solidFill>
                </a:rPr>
                <a:t>数据库表设计</a:t>
              </a:r>
              <a:endParaRPr lang="en-US" altLang="zh-CN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ísľïdé">
            <a:extLst>
              <a:ext uri="{FF2B5EF4-FFF2-40B4-BE49-F238E27FC236}">
                <a16:creationId xmlns:a16="http://schemas.microsoft.com/office/drawing/2014/main" id="{B8A9ADE8-F455-479C-8484-E26EE5BA5B71}"/>
              </a:ext>
            </a:extLst>
          </p:cNvPr>
          <p:cNvGrpSpPr/>
          <p:nvPr/>
        </p:nvGrpSpPr>
        <p:grpSpPr>
          <a:xfrm>
            <a:off x="4324748" y="1582286"/>
            <a:ext cx="3088021" cy="4004781"/>
            <a:chOff x="4031804" y="3071927"/>
            <a:chExt cx="3088021" cy="2067073"/>
          </a:xfrm>
        </p:grpSpPr>
        <p:sp>
          <p:nvSpPr>
            <p:cNvPr id="11" name="iṡḷîḑê">
              <a:extLst>
                <a:ext uri="{FF2B5EF4-FFF2-40B4-BE49-F238E27FC236}">
                  <a16:creationId xmlns:a16="http://schemas.microsoft.com/office/drawing/2014/main" id="{6436B791-C84A-4FC0-BD8A-A8CE8B896CDF}"/>
                </a:ext>
              </a:extLst>
            </p:cNvPr>
            <p:cNvSpPr/>
            <p:nvPr/>
          </p:nvSpPr>
          <p:spPr>
            <a:xfrm>
              <a:off x="4031806" y="3244540"/>
              <a:ext cx="3088019" cy="1894460"/>
            </a:xfrm>
            <a:prstGeom prst="roundRect">
              <a:avLst>
                <a:gd name="adj" fmla="val 2415"/>
              </a:avLst>
            </a:prstGeom>
            <a:gradFill flip="none" rotWithShape="1">
              <a:gsLst>
                <a:gs pos="0">
                  <a:schemeClr val="accent3">
                    <a:alpha val="23000"/>
                  </a:schemeClr>
                </a:gs>
                <a:gs pos="100000">
                  <a:schemeClr val="accent3">
                    <a:alpha val="0"/>
                  </a:schemeClr>
                </a:gs>
              </a:gsLst>
              <a:lin ang="5400000" scaled="1"/>
              <a:tileRect/>
            </a:gradFill>
            <a:ln w="3175">
              <a:solidFill>
                <a:schemeClr val="bg1">
                  <a:lumMod val="8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anchor="ctr" anchorCtr="1">
              <a:normAutofit/>
            </a:bodyPr>
            <a:lstStyle/>
            <a:p>
              <a:pPr marL="171450" indent="-171450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dk1">
                      <a:lumMod val="100000"/>
                    </a:schemeClr>
                  </a:solidFill>
                </a:rPr>
                <a:t>评论表</a:t>
              </a:r>
              <a:r>
                <a:rPr lang="en-US" altLang="zh-CN" sz="1600" dirty="0">
                  <a:solidFill>
                    <a:schemeClr val="dk1">
                      <a:lumMod val="100000"/>
                    </a:schemeClr>
                  </a:solidFill>
                </a:rPr>
                <a:t>(</a:t>
              </a:r>
              <a:r>
                <a:rPr lang="zh-CN" altLang="en-US" sz="1600" dirty="0">
                  <a:solidFill>
                    <a:schemeClr val="dk1">
                      <a:lumMod val="100000"/>
                    </a:schemeClr>
                  </a:solidFill>
                </a:rPr>
                <a:t>将评论存储到数据库中</a:t>
              </a:r>
              <a:r>
                <a:rPr lang="en-US" altLang="zh-CN" sz="1600" dirty="0">
                  <a:solidFill>
                    <a:schemeClr val="dk1">
                      <a:lumMod val="100000"/>
                    </a:schemeClr>
                  </a:solidFill>
                </a:rPr>
                <a:t>),</a:t>
              </a:r>
              <a:r>
                <a:rPr lang="zh-CN" altLang="en-US" sz="1600" dirty="0">
                  <a:solidFill>
                    <a:schemeClr val="dk1">
                      <a:lumMod val="100000"/>
                    </a:schemeClr>
                  </a:solidFill>
                </a:rPr>
                <a:t>或者留言表</a:t>
              </a:r>
              <a:endParaRPr lang="en-US" altLang="zh-CN" sz="1600" dirty="0">
                <a:solidFill>
                  <a:schemeClr val="dk1">
                    <a:lumMod val="100000"/>
                  </a:schemeClr>
                </a:solidFill>
              </a:endParaRPr>
            </a:p>
            <a:p>
              <a:pPr marL="171450" indent="-171450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dk1">
                      <a:lumMod val="100000"/>
                    </a:schemeClr>
                  </a:solidFill>
                </a:rPr>
                <a:t>上传附件表</a:t>
              </a:r>
              <a:r>
                <a:rPr lang="en-US" altLang="zh-CN" sz="1600" dirty="0">
                  <a:solidFill>
                    <a:schemeClr val="dk1">
                      <a:lumMod val="100000"/>
                    </a:schemeClr>
                  </a:solidFill>
                </a:rPr>
                <a:t>(</a:t>
              </a:r>
              <a:r>
                <a:rPr lang="zh-CN" altLang="en-US" sz="1600" dirty="0">
                  <a:solidFill>
                    <a:schemeClr val="dk1">
                      <a:lumMod val="100000"/>
                    </a:schemeClr>
                  </a:solidFill>
                </a:rPr>
                <a:t>本项目用文章表的字段代替图片</a:t>
              </a:r>
              <a:r>
                <a:rPr lang="en-US" altLang="zh-CN" sz="1600" dirty="0">
                  <a:solidFill>
                    <a:schemeClr val="dk1">
                      <a:lumMod val="100000"/>
                    </a:schemeClr>
                  </a:solidFill>
                </a:rPr>
                <a:t>)</a:t>
              </a:r>
            </a:p>
            <a:p>
              <a:pPr marL="171450" indent="-171450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dk1">
                      <a:lumMod val="100000"/>
                    </a:schemeClr>
                  </a:solidFill>
                </a:rPr>
                <a:t>文章增加点赞数量</a:t>
              </a:r>
              <a:endParaRPr lang="en-US" altLang="zh-CN" sz="1600" dirty="0">
                <a:solidFill>
                  <a:schemeClr val="dk1">
                    <a:lumMod val="100000"/>
                  </a:schemeClr>
                </a:solidFill>
              </a:endParaRPr>
            </a:p>
            <a:p>
              <a:pPr marL="171450" indent="-171450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dk1">
                      <a:lumMod val="100000"/>
                    </a:schemeClr>
                  </a:solidFill>
                </a:rPr>
                <a:t>如果有专门的图库可以增加图库表和图库分类表</a:t>
              </a:r>
              <a:endParaRPr lang="en-US" altLang="zh-CN" sz="1600" dirty="0">
                <a:solidFill>
                  <a:schemeClr val="dk1">
                    <a:lumMod val="100000"/>
                  </a:schemeClr>
                </a:solidFill>
              </a:endParaRPr>
            </a:p>
            <a:p>
              <a:pPr marL="171450" indent="-171450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en-US" altLang="zh-CN" sz="1600" dirty="0">
                  <a:solidFill>
                    <a:schemeClr val="dk1">
                      <a:lumMod val="100000"/>
                    </a:schemeClr>
                  </a:solidFill>
                </a:rPr>
                <a:t>…</a:t>
              </a:r>
            </a:p>
          </p:txBody>
        </p:sp>
        <p:sp>
          <p:nvSpPr>
            <p:cNvPr id="12" name="ïsļíďê">
              <a:extLst>
                <a:ext uri="{FF2B5EF4-FFF2-40B4-BE49-F238E27FC236}">
                  <a16:creationId xmlns:a16="http://schemas.microsoft.com/office/drawing/2014/main" id="{6DE4E8D5-9B13-4E8D-9A87-EFEA3BF7B37F}"/>
                </a:ext>
              </a:extLst>
            </p:cNvPr>
            <p:cNvSpPr/>
            <p:nvPr/>
          </p:nvSpPr>
          <p:spPr>
            <a:xfrm>
              <a:off x="4031804" y="3071927"/>
              <a:ext cx="3088021" cy="38527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400" b="1" dirty="0">
                  <a:solidFill>
                    <a:schemeClr val="bg1"/>
                  </a:solidFill>
                </a:rPr>
                <a:t>可改进</a:t>
              </a:r>
              <a:endParaRPr lang="en-US" altLang="zh-CN" sz="14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32" name="图片 31">
            <a:extLst>
              <a:ext uri="{FF2B5EF4-FFF2-40B4-BE49-F238E27FC236}">
                <a16:creationId xmlns:a16="http://schemas.microsoft.com/office/drawing/2014/main" id="{0561C2B5-C80A-4349-B42F-129BEA5420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9573" y="1092931"/>
            <a:ext cx="3627434" cy="5517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689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功能介绍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9</a:t>
            </a:fld>
            <a:endParaRPr lang="zh-CN" altLang="en-US"/>
          </a:p>
        </p:txBody>
      </p:sp>
      <p:pic>
        <p:nvPicPr>
          <p:cNvPr id="5" name="图片 4">
            <a:hlinkClick r:id="rId2" action="ppaction://hlinkfile"/>
            <a:extLst>
              <a:ext uri="{FF2B5EF4-FFF2-40B4-BE49-F238E27FC236}">
                <a16:creationId xmlns:a16="http://schemas.microsoft.com/office/drawing/2014/main" id="{5F0F79B2-1904-4993-A196-C52AD7776C0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381" y="1063406"/>
            <a:ext cx="11739238" cy="5750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46510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ISLIDE.THEME" val="fedcb84f-acb4-4e16-a534-e9dddaa6737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f48ef244-3850-4800-9882-63d3c6849d3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d93c8c70-9aae-4d44-ac2c-b689a504a1b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83951a2-7bf7-4f80-b997-ae4b6188b87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17300a8-8bb0-4700-bc9d-a1b8820e4837"/>
</p:tagLst>
</file>

<file path=ppt/theme/theme1.xml><?xml version="1.0" encoding="utf-8"?>
<a:theme xmlns:a="http://schemas.openxmlformats.org/drawingml/2006/main" name="主题5">
  <a:themeElements>
    <a:clrScheme name="新主题色">
      <a:dk1>
        <a:srgbClr val="000000"/>
      </a:dk1>
      <a:lt1>
        <a:srgbClr val="FFFFFF"/>
      </a:lt1>
      <a:dk2>
        <a:srgbClr val="34485E"/>
      </a:dk2>
      <a:lt2>
        <a:srgbClr val="DCE4EC"/>
      </a:lt2>
      <a:accent1>
        <a:srgbClr val="FF8989"/>
      </a:accent1>
      <a:accent2>
        <a:srgbClr val="FF9774"/>
      </a:accent2>
      <a:accent3>
        <a:srgbClr val="73DFD6"/>
      </a:accent3>
      <a:accent4>
        <a:srgbClr val="E39D77"/>
      </a:accent4>
      <a:accent5>
        <a:srgbClr val="DBB7DB"/>
      </a:accent5>
      <a:accent6>
        <a:srgbClr val="ACA6C9"/>
      </a:accent6>
      <a:hlink>
        <a:srgbClr val="AD1F1F"/>
      </a:hlink>
      <a:folHlink>
        <a:srgbClr val="FFC42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新主题色">
    <a:dk1>
      <a:srgbClr val="000000"/>
    </a:dk1>
    <a:lt1>
      <a:srgbClr val="FFFFFF"/>
    </a:lt1>
    <a:dk2>
      <a:srgbClr val="34485E"/>
    </a:dk2>
    <a:lt2>
      <a:srgbClr val="DCE4EC"/>
    </a:lt2>
    <a:accent1>
      <a:srgbClr val="FF8989"/>
    </a:accent1>
    <a:accent2>
      <a:srgbClr val="FF9774"/>
    </a:accent2>
    <a:accent3>
      <a:srgbClr val="73DFD6"/>
    </a:accent3>
    <a:accent4>
      <a:srgbClr val="E39D77"/>
    </a:accent4>
    <a:accent5>
      <a:srgbClr val="DBB7DB"/>
    </a:accent5>
    <a:accent6>
      <a:srgbClr val="ACA6C9"/>
    </a:accent6>
    <a:hlink>
      <a:srgbClr val="AD1F1F"/>
    </a:hlink>
    <a:folHlink>
      <a:srgbClr val="FFC42F"/>
    </a:folHlink>
  </a:clrScheme>
</a:themeOverride>
</file>

<file path=ppt/theme/themeOverride2.xml><?xml version="1.0" encoding="utf-8"?>
<a:themeOverride xmlns:a="http://schemas.openxmlformats.org/drawingml/2006/main">
  <a:clrScheme name="新主题色">
    <a:dk1>
      <a:srgbClr val="000000"/>
    </a:dk1>
    <a:lt1>
      <a:srgbClr val="FFFFFF"/>
    </a:lt1>
    <a:dk2>
      <a:srgbClr val="34485E"/>
    </a:dk2>
    <a:lt2>
      <a:srgbClr val="DCE4EC"/>
    </a:lt2>
    <a:accent1>
      <a:srgbClr val="FF8989"/>
    </a:accent1>
    <a:accent2>
      <a:srgbClr val="FF9774"/>
    </a:accent2>
    <a:accent3>
      <a:srgbClr val="73DFD6"/>
    </a:accent3>
    <a:accent4>
      <a:srgbClr val="E39D77"/>
    </a:accent4>
    <a:accent5>
      <a:srgbClr val="DBB7DB"/>
    </a:accent5>
    <a:accent6>
      <a:srgbClr val="ACA6C9"/>
    </a:accent6>
    <a:hlink>
      <a:srgbClr val="AD1F1F"/>
    </a:hlink>
    <a:folHlink>
      <a:srgbClr val="FFC42F"/>
    </a:folHlink>
  </a:clrScheme>
</a:themeOverride>
</file>

<file path=ppt/theme/themeOverride3.xml><?xml version="1.0" encoding="utf-8"?>
<a:themeOverride xmlns:a="http://schemas.openxmlformats.org/drawingml/2006/main">
  <a:clrScheme name="新主题色">
    <a:dk1>
      <a:srgbClr val="000000"/>
    </a:dk1>
    <a:lt1>
      <a:srgbClr val="FFFFFF"/>
    </a:lt1>
    <a:dk2>
      <a:srgbClr val="34485E"/>
    </a:dk2>
    <a:lt2>
      <a:srgbClr val="DCE4EC"/>
    </a:lt2>
    <a:accent1>
      <a:srgbClr val="FF8989"/>
    </a:accent1>
    <a:accent2>
      <a:srgbClr val="FF9774"/>
    </a:accent2>
    <a:accent3>
      <a:srgbClr val="73DFD6"/>
    </a:accent3>
    <a:accent4>
      <a:srgbClr val="E39D77"/>
    </a:accent4>
    <a:accent5>
      <a:srgbClr val="DBB7DB"/>
    </a:accent5>
    <a:accent6>
      <a:srgbClr val="ACA6C9"/>
    </a:accent6>
    <a:hlink>
      <a:srgbClr val="AD1F1F"/>
    </a:hlink>
    <a:folHlink>
      <a:srgbClr val="FFC42F"/>
    </a:folHlink>
  </a:clrScheme>
</a:themeOverride>
</file>

<file path=ppt/theme/themeOverride4.xml><?xml version="1.0" encoding="utf-8"?>
<a:themeOverride xmlns:a="http://schemas.openxmlformats.org/drawingml/2006/main">
  <a:clrScheme name="新主题色">
    <a:dk1>
      <a:srgbClr val="000000"/>
    </a:dk1>
    <a:lt1>
      <a:srgbClr val="FFFFFF"/>
    </a:lt1>
    <a:dk2>
      <a:srgbClr val="34485E"/>
    </a:dk2>
    <a:lt2>
      <a:srgbClr val="DCE4EC"/>
    </a:lt2>
    <a:accent1>
      <a:srgbClr val="FF8989"/>
    </a:accent1>
    <a:accent2>
      <a:srgbClr val="FF9774"/>
    </a:accent2>
    <a:accent3>
      <a:srgbClr val="73DFD6"/>
    </a:accent3>
    <a:accent4>
      <a:srgbClr val="E39D77"/>
    </a:accent4>
    <a:accent5>
      <a:srgbClr val="DBB7DB"/>
    </a:accent5>
    <a:accent6>
      <a:srgbClr val="ACA6C9"/>
    </a:accent6>
    <a:hlink>
      <a:srgbClr val="AD1F1F"/>
    </a:hlink>
    <a:folHlink>
      <a:srgbClr val="FFC42F"/>
    </a:folHlink>
  </a:clrScheme>
</a:themeOverride>
</file>

<file path=ppt/theme/themeOverride5.xml><?xml version="1.0" encoding="utf-8"?>
<a:themeOverride xmlns:a="http://schemas.openxmlformats.org/drawingml/2006/main">
  <a:clrScheme name="新主题色">
    <a:dk1>
      <a:srgbClr val="000000"/>
    </a:dk1>
    <a:lt1>
      <a:srgbClr val="FFFFFF"/>
    </a:lt1>
    <a:dk2>
      <a:srgbClr val="34485E"/>
    </a:dk2>
    <a:lt2>
      <a:srgbClr val="DCE4EC"/>
    </a:lt2>
    <a:accent1>
      <a:srgbClr val="FF8989"/>
    </a:accent1>
    <a:accent2>
      <a:srgbClr val="FF9774"/>
    </a:accent2>
    <a:accent3>
      <a:srgbClr val="73DFD6"/>
    </a:accent3>
    <a:accent4>
      <a:srgbClr val="E39D77"/>
    </a:accent4>
    <a:accent5>
      <a:srgbClr val="DBB7DB"/>
    </a:accent5>
    <a:accent6>
      <a:srgbClr val="ACA6C9"/>
    </a:accent6>
    <a:hlink>
      <a:srgbClr val="AD1F1F"/>
    </a:hlink>
    <a:folHlink>
      <a:srgbClr val="FFC42F"/>
    </a:folHlink>
  </a:clrScheme>
</a:themeOverride>
</file>

<file path=ppt/theme/themeOverride6.xml><?xml version="1.0" encoding="utf-8"?>
<a:themeOverride xmlns:a="http://schemas.openxmlformats.org/drawingml/2006/main">
  <a:clrScheme name="新主题色">
    <a:dk1>
      <a:srgbClr val="000000"/>
    </a:dk1>
    <a:lt1>
      <a:srgbClr val="FFFFFF"/>
    </a:lt1>
    <a:dk2>
      <a:srgbClr val="34485E"/>
    </a:dk2>
    <a:lt2>
      <a:srgbClr val="DCE4EC"/>
    </a:lt2>
    <a:accent1>
      <a:srgbClr val="FF8989"/>
    </a:accent1>
    <a:accent2>
      <a:srgbClr val="FF9774"/>
    </a:accent2>
    <a:accent3>
      <a:srgbClr val="73DFD6"/>
    </a:accent3>
    <a:accent4>
      <a:srgbClr val="E39D77"/>
    </a:accent4>
    <a:accent5>
      <a:srgbClr val="DBB7DB"/>
    </a:accent5>
    <a:accent6>
      <a:srgbClr val="ACA6C9"/>
    </a:accent6>
    <a:hlink>
      <a:srgbClr val="AD1F1F"/>
    </a:hlink>
    <a:folHlink>
      <a:srgbClr val="FFC42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1126</TotalTime>
  <Words>401</Words>
  <Application>Microsoft Office PowerPoint</Application>
  <PresentationFormat>宽屏</PresentationFormat>
  <Paragraphs>120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0" baseType="lpstr">
      <vt:lpstr>等线</vt:lpstr>
      <vt:lpstr>Arial</vt:lpstr>
      <vt:lpstr>Impact</vt:lpstr>
      <vt:lpstr>主题5</vt:lpstr>
      <vt:lpstr>课程作业</vt:lpstr>
      <vt:lpstr>PowerPoint 演示文稿</vt:lpstr>
      <vt:lpstr>技术选型</vt:lpstr>
      <vt:lpstr>技术选型</vt:lpstr>
      <vt:lpstr>PowerPoint 演示文稿</vt:lpstr>
      <vt:lpstr>功能介绍</vt:lpstr>
      <vt:lpstr>功能介绍</vt:lpstr>
      <vt:lpstr>功能介绍</vt:lpstr>
      <vt:lpstr>功能介绍</vt:lpstr>
      <vt:lpstr>页面展示</vt:lpstr>
      <vt:lpstr>页面展示</vt:lpstr>
      <vt:lpstr>缺点与不足</vt:lpstr>
      <vt:lpstr>缺点与不足</vt:lpstr>
      <vt:lpstr>总结</vt:lpstr>
      <vt:lpstr>总结</vt:lpstr>
      <vt:lpstr>Thanks. 拒绝内卷，从我做起。</vt:lpstr>
    </vt:vector>
  </TitlesOfParts>
  <Manager>iSlide</Manager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keywords>www.51pptmoban.com</cp:keywords>
  <cp:lastModifiedBy>李天宇</cp:lastModifiedBy>
  <cp:revision>48</cp:revision>
  <cp:lastPrinted>2017-10-18T16:00:00Z</cp:lastPrinted>
  <dcterms:created xsi:type="dcterms:W3CDTF">2017-10-18T16:00:00Z</dcterms:created>
  <dcterms:modified xsi:type="dcterms:W3CDTF">2021-12-23T11:57:33Z</dcterms:modified>
  <cp:category>work report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5adf0fce-932b-4fcd-b52b-c3574d47953e</vt:lpwstr>
  </property>
</Properties>
</file>

<file path=docProps/thumbnail.jpeg>
</file>